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9"/>
  </p:notesMasterIdLst>
  <p:sldIdLst>
    <p:sldId id="256" r:id="rId2"/>
    <p:sldId id="258" r:id="rId3"/>
    <p:sldId id="297" r:id="rId4"/>
    <p:sldId id="300" r:id="rId5"/>
    <p:sldId id="306" r:id="rId6"/>
    <p:sldId id="259" r:id="rId7"/>
    <p:sldId id="260" r:id="rId8"/>
    <p:sldId id="261" r:id="rId9"/>
    <p:sldId id="273" r:id="rId10"/>
    <p:sldId id="264" r:id="rId11"/>
    <p:sldId id="262" r:id="rId12"/>
    <p:sldId id="298" r:id="rId13"/>
    <p:sldId id="299" r:id="rId14"/>
    <p:sldId id="279" r:id="rId15"/>
    <p:sldId id="266" r:id="rId16"/>
    <p:sldId id="301" r:id="rId17"/>
    <p:sldId id="277" r:id="rId18"/>
    <p:sldId id="302" r:id="rId19"/>
    <p:sldId id="303" r:id="rId20"/>
    <p:sldId id="304" r:id="rId21"/>
    <p:sldId id="305" r:id="rId22"/>
    <p:sldId id="307" r:id="rId23"/>
    <p:sldId id="308" r:id="rId24"/>
    <p:sldId id="309" r:id="rId25"/>
    <p:sldId id="310" r:id="rId26"/>
    <p:sldId id="265" r:id="rId27"/>
    <p:sldId id="278" r:id="rId28"/>
  </p:sldIdLst>
  <p:sldSz cx="9144000" cy="5143500" type="screen16x9"/>
  <p:notesSz cx="6858000" cy="9144000"/>
  <p:embeddedFontLst>
    <p:embeddedFont>
      <p:font typeface="Advent Pro SemiBold" panose="020B0604020202020204" charset="0"/>
      <p:regular r:id="rId30"/>
      <p:bold r:id="rId31"/>
      <p:italic r:id="rId32"/>
      <p:boldItalic r:id="rId33"/>
    </p:embeddedFont>
    <p:embeddedFont>
      <p:font typeface="Fira Sans Condensed Medium" panose="020B0603050000020004" pitchFamily="3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Maven Pro" panose="020B0604020202020204" charset="0"/>
      <p:regular r:id="rId42"/>
      <p:bold r:id="rId43"/>
    </p:embeddedFont>
    <p:embeddedFont>
      <p:font typeface="Share Tech"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6E13AA-763E-46E3-A502-2EBD53514AFC}">
  <a:tblStyle styleId="{3F6E13AA-763E-46E3-A502-2EBD53514A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d Mahmoud" userId="989597bcb35ea20d" providerId="LiveId" clId="{58E2827F-4C90-48EE-AA7F-44EAA8FFDC64}"/>
    <pc:docChg chg="modSld">
      <pc:chgData name="Mohand Mahmoud" userId="989597bcb35ea20d" providerId="LiveId" clId="{58E2827F-4C90-48EE-AA7F-44EAA8FFDC64}" dt="2024-12-16T07:42:08.096" v="3" actId="1036"/>
      <pc:docMkLst>
        <pc:docMk/>
      </pc:docMkLst>
      <pc:sldChg chg="modSp mod">
        <pc:chgData name="Mohand Mahmoud" userId="989597bcb35ea20d" providerId="LiveId" clId="{58E2827F-4C90-48EE-AA7F-44EAA8FFDC64}" dt="2024-12-16T07:42:08.096" v="3" actId="1036"/>
        <pc:sldMkLst>
          <pc:docMk/>
          <pc:sldMk cId="0" sldId="256"/>
        </pc:sldMkLst>
        <pc:picChg chg="mod">
          <ac:chgData name="Mohand Mahmoud" userId="989597bcb35ea20d" providerId="LiveId" clId="{58E2827F-4C90-48EE-AA7F-44EAA8FFDC64}" dt="2024-12-16T07:42:08.096" v="3" actId="1036"/>
          <ac:picMkLst>
            <pc:docMk/>
            <pc:sldMk cId="0" sldId="256"/>
            <ac:picMk id="17" creationId="{7238F4EC-DB8B-E44B-3CAA-DD90417A0E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D5CA63AB-8938-2963-8457-A3BE07B58AB7}"/>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56F08288-879D-08EE-CFF5-E42B5CE3A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321D402F-6046-FB04-2FAD-BBDB6AC5DC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2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92254A1B-5D8B-79CC-F126-42C02D94B7EF}"/>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EFD32C9A-FEFD-9830-A851-3C28C1B622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A46BB795-EBE3-D4DA-4D5C-CC93EBA807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10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6c60e245bf_1_3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6c60e245bf_1_3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18E42323-9D28-5E51-1909-7E2729D36588}"/>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DBE93D1E-05FA-9B77-EC23-36C3C37884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61A3217E-4174-7F05-7FE2-3525251A31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79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c60e245bf_1_3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a:extLst>
            <a:ext uri="{FF2B5EF4-FFF2-40B4-BE49-F238E27FC236}">
              <a16:creationId xmlns:a16="http://schemas.microsoft.com/office/drawing/2014/main" id="{F950BC3D-C056-6D04-753C-A872EC333112}"/>
            </a:ext>
          </a:extLst>
        </p:cNvPr>
        <p:cNvGrpSpPr/>
        <p:nvPr/>
      </p:nvGrpSpPr>
      <p:grpSpPr>
        <a:xfrm>
          <a:off x="0" y="0"/>
          <a:ext cx="0" cy="0"/>
          <a:chOff x="0" y="0"/>
          <a:chExt cx="0" cy="0"/>
        </a:xfrm>
      </p:grpSpPr>
      <p:sp>
        <p:nvSpPr>
          <p:cNvPr id="1325" name="Google Shape;1325;g6c60e245bf_1_31393:notes">
            <a:extLst>
              <a:ext uri="{FF2B5EF4-FFF2-40B4-BE49-F238E27FC236}">
                <a16:creationId xmlns:a16="http://schemas.microsoft.com/office/drawing/2014/main" id="{A7332C6D-A82D-56D5-5D15-AF0662DC4C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a:extLst>
              <a:ext uri="{FF2B5EF4-FFF2-40B4-BE49-F238E27FC236}">
                <a16:creationId xmlns:a16="http://schemas.microsoft.com/office/drawing/2014/main" id="{CF92CAC0-A33F-3FBE-25D3-563AD04D9F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1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a:extLst>
            <a:ext uri="{FF2B5EF4-FFF2-40B4-BE49-F238E27FC236}">
              <a16:creationId xmlns:a16="http://schemas.microsoft.com/office/drawing/2014/main" id="{26C53A55-740D-9A53-78AA-D35A336875FB}"/>
            </a:ext>
          </a:extLst>
        </p:cNvPr>
        <p:cNvGrpSpPr/>
        <p:nvPr/>
      </p:nvGrpSpPr>
      <p:grpSpPr>
        <a:xfrm>
          <a:off x="0" y="0"/>
          <a:ext cx="0" cy="0"/>
          <a:chOff x="0" y="0"/>
          <a:chExt cx="0" cy="0"/>
        </a:xfrm>
      </p:grpSpPr>
      <p:sp>
        <p:nvSpPr>
          <p:cNvPr id="1325" name="Google Shape;1325;g6c60e245bf_1_31393:notes">
            <a:extLst>
              <a:ext uri="{FF2B5EF4-FFF2-40B4-BE49-F238E27FC236}">
                <a16:creationId xmlns:a16="http://schemas.microsoft.com/office/drawing/2014/main" id="{BA65E8AC-88AD-24BB-8495-0EBAFBFA8B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a:extLst>
              <a:ext uri="{FF2B5EF4-FFF2-40B4-BE49-F238E27FC236}">
                <a16:creationId xmlns:a16="http://schemas.microsoft.com/office/drawing/2014/main" id="{5C163A53-E9E3-BADE-48B0-60BA23C0A7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38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a:extLst>
            <a:ext uri="{FF2B5EF4-FFF2-40B4-BE49-F238E27FC236}">
              <a16:creationId xmlns:a16="http://schemas.microsoft.com/office/drawing/2014/main" id="{E98A6463-C832-C875-8BC5-9B91B69C5A5A}"/>
            </a:ext>
          </a:extLst>
        </p:cNvPr>
        <p:cNvGrpSpPr/>
        <p:nvPr/>
      </p:nvGrpSpPr>
      <p:grpSpPr>
        <a:xfrm>
          <a:off x="0" y="0"/>
          <a:ext cx="0" cy="0"/>
          <a:chOff x="0" y="0"/>
          <a:chExt cx="0" cy="0"/>
        </a:xfrm>
      </p:grpSpPr>
      <p:sp>
        <p:nvSpPr>
          <p:cNvPr id="1325" name="Google Shape;1325;g6c60e245bf_1_31393:notes">
            <a:extLst>
              <a:ext uri="{FF2B5EF4-FFF2-40B4-BE49-F238E27FC236}">
                <a16:creationId xmlns:a16="http://schemas.microsoft.com/office/drawing/2014/main" id="{32EC944F-A060-5008-4D9F-83CACEA6EB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a:extLst>
              <a:ext uri="{FF2B5EF4-FFF2-40B4-BE49-F238E27FC236}">
                <a16:creationId xmlns:a16="http://schemas.microsoft.com/office/drawing/2014/main" id="{B700FDB6-452C-FE92-3422-01B3103755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838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a:extLst>
            <a:ext uri="{FF2B5EF4-FFF2-40B4-BE49-F238E27FC236}">
              <a16:creationId xmlns:a16="http://schemas.microsoft.com/office/drawing/2014/main" id="{978D7343-628A-B1E2-DEA6-0B6A860C822E}"/>
            </a:ext>
          </a:extLst>
        </p:cNvPr>
        <p:cNvGrpSpPr/>
        <p:nvPr/>
      </p:nvGrpSpPr>
      <p:grpSpPr>
        <a:xfrm>
          <a:off x="0" y="0"/>
          <a:ext cx="0" cy="0"/>
          <a:chOff x="0" y="0"/>
          <a:chExt cx="0" cy="0"/>
        </a:xfrm>
      </p:grpSpPr>
      <p:sp>
        <p:nvSpPr>
          <p:cNvPr id="1325" name="Google Shape;1325;g6c60e245bf_1_31393:notes">
            <a:extLst>
              <a:ext uri="{FF2B5EF4-FFF2-40B4-BE49-F238E27FC236}">
                <a16:creationId xmlns:a16="http://schemas.microsoft.com/office/drawing/2014/main" id="{6306AAAF-5603-EB7E-54BE-E39E1EAA4F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a:extLst>
              <a:ext uri="{FF2B5EF4-FFF2-40B4-BE49-F238E27FC236}">
                <a16:creationId xmlns:a16="http://schemas.microsoft.com/office/drawing/2014/main" id="{D753CA66-BAC5-83E5-6167-13E35E7135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52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540B95F3-991F-2644-3192-81953331F4BC}"/>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CCFB8C1C-B3C6-86D1-4DB3-EAEBD4FB0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62BFE333-04BD-A738-04D0-B5F2995385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91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386FCFFF-10DD-A9ED-705C-F76E0C7D5CE5}"/>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53025805-AA79-F733-A153-556AEDFA86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6F69FF30-1AFE-C9E8-3474-EEDE0CA34D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8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476E664A-8911-155D-D86F-7BD89AAE1B56}"/>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76FB3440-50E1-FCE4-9767-F3BFBCD6D1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C9BE1F48-0DC0-E0E0-2582-1189EF3FFA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958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E1135984-CA13-8446-5E99-7416DB793EBD}"/>
            </a:ext>
          </a:extLst>
        </p:cNvPr>
        <p:cNvGrpSpPr/>
        <p:nvPr/>
      </p:nvGrpSpPr>
      <p:grpSpPr>
        <a:xfrm>
          <a:off x="0" y="0"/>
          <a:ext cx="0" cy="0"/>
          <a:chOff x="0" y="0"/>
          <a:chExt cx="0" cy="0"/>
        </a:xfrm>
      </p:grpSpPr>
      <p:sp>
        <p:nvSpPr>
          <p:cNvPr id="504" name="Google Shape;504;g6c4305b01e_0_5:notes">
            <a:extLst>
              <a:ext uri="{FF2B5EF4-FFF2-40B4-BE49-F238E27FC236}">
                <a16:creationId xmlns:a16="http://schemas.microsoft.com/office/drawing/2014/main" id="{E370B607-A8C2-8B77-C634-E3B10F41D7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a:extLst>
              <a:ext uri="{FF2B5EF4-FFF2-40B4-BE49-F238E27FC236}">
                <a16:creationId xmlns:a16="http://schemas.microsoft.com/office/drawing/2014/main" id="{181F33D3-618F-2D50-FDF0-DB173D74EA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662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46C088EA-051C-5D67-A9E1-CFF1BF9734B3}"/>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3E5F674F-B401-0394-C371-6D9392A71F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6B7BCA5C-B4CA-7D33-5C4F-2103AE9418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39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06F219A5-53D0-14A5-E52D-A44FFC89C1A9}"/>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DCF4ABCA-B0BB-6BC5-8D33-D2DEFFD5D3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65022453-E1DD-50FC-32AC-FD6BF5450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51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a:extLst>
            <a:ext uri="{FF2B5EF4-FFF2-40B4-BE49-F238E27FC236}">
              <a16:creationId xmlns:a16="http://schemas.microsoft.com/office/drawing/2014/main" id="{A9F92282-11EA-765B-84B9-23C423FF380C}"/>
            </a:ext>
          </a:extLst>
        </p:cNvPr>
        <p:cNvGrpSpPr/>
        <p:nvPr/>
      </p:nvGrpSpPr>
      <p:grpSpPr>
        <a:xfrm>
          <a:off x="0" y="0"/>
          <a:ext cx="0" cy="0"/>
          <a:chOff x="0" y="0"/>
          <a:chExt cx="0" cy="0"/>
        </a:xfrm>
      </p:grpSpPr>
      <p:sp>
        <p:nvSpPr>
          <p:cNvPr id="469" name="Google Shape;469;g6c4305b01e_0_0:notes">
            <a:extLst>
              <a:ext uri="{FF2B5EF4-FFF2-40B4-BE49-F238E27FC236}">
                <a16:creationId xmlns:a16="http://schemas.microsoft.com/office/drawing/2014/main" id="{7E31FE9B-46E2-EABF-0D46-77DB8B606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c4305b01e_0_0:notes">
            <a:extLst>
              <a:ext uri="{FF2B5EF4-FFF2-40B4-BE49-F238E27FC236}">
                <a16:creationId xmlns:a16="http://schemas.microsoft.com/office/drawing/2014/main" id="{757D0047-4873-D771-B124-D17A0575C7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1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4"/>
        <p:cNvGrpSpPr/>
        <p:nvPr/>
      </p:nvGrpSpPr>
      <p:grpSpPr>
        <a:xfrm>
          <a:off x="0" y="0"/>
          <a:ext cx="0" cy="0"/>
          <a:chOff x="0" y="0"/>
          <a:chExt cx="0" cy="0"/>
        </a:xfrm>
      </p:grpSpPr>
      <p:sp>
        <p:nvSpPr>
          <p:cNvPr id="375" name="Google Shape;375;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6" name="Google Shape;376;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1"/>
        <p:cNvGrpSpPr/>
        <p:nvPr/>
      </p:nvGrpSpPr>
      <p:grpSpPr>
        <a:xfrm>
          <a:off x="0" y="0"/>
          <a:ext cx="0" cy="0"/>
          <a:chOff x="0" y="0"/>
          <a:chExt cx="0" cy="0"/>
        </a:xfrm>
      </p:grpSpPr>
      <p:sp>
        <p:nvSpPr>
          <p:cNvPr id="312" name="Google Shape;312;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9" name="Google Shape;319;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0" name="Google Shape;320;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1" name="Google Shape;321;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2" name="Google Shape;322;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3" name="Google Shape;323;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4" name="Google Shape;324;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5" name="Google Shape;325;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9" r:id="rId7"/>
    <p:sldLayoutId id="2147483662" r:id="rId8"/>
    <p:sldLayoutId id="2147483663" r:id="rId9"/>
    <p:sldLayoutId id="2147483665"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vTu7Se8kTXNeu0nfne0enewkuZP5gXoWv1ZuVc1MnJg/copy"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MohandMahmoud/ET3_Cash" TargetMode="External"/><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mailto:mohand.mahmoud@gmail.com" TargetMode="External"/><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hyperlink" Target="https://www.threads.net/@mohand_mahmoud11450" TargetMode="External"/><Relationship Id="rId5" Type="http://schemas.openxmlformats.org/officeDocument/2006/relationships/hyperlink" Target="https://www.linkedin.com/in/mohand-mohmoud-06a5a8230/" TargetMode="External"/><Relationship Id="rId4" Type="http://schemas.openxmlformats.org/officeDocument/2006/relationships/hyperlink" Target="https://www.instagram.com/mohand_mahmoud11450/?next=%2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5"/>
          <p:cNvSpPr txBox="1">
            <a:spLocks noGrp="1"/>
          </p:cNvSpPr>
          <p:nvPr>
            <p:ph type="subTitle" idx="1"/>
          </p:nvPr>
        </p:nvSpPr>
        <p:spPr>
          <a:xfrm>
            <a:off x="2924241" y="2554582"/>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i="1" dirty="0"/>
              <a:t>Full-Stack Web and Mobile Application</a:t>
            </a:r>
          </a:p>
        </p:txBody>
      </p:sp>
      <p:sp>
        <p:nvSpPr>
          <p:cNvPr id="436" name="Google Shape;436;p25"/>
          <p:cNvSpPr txBox="1">
            <a:spLocks noGrp="1"/>
          </p:cNvSpPr>
          <p:nvPr>
            <p:ph type="ctrTitle"/>
          </p:nvPr>
        </p:nvSpPr>
        <p:spPr>
          <a:xfrm>
            <a:off x="1608717" y="829566"/>
            <a:ext cx="6051292" cy="14629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dirty="0"/>
              <a:t>ET3_Cash</a:t>
            </a:r>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descr="A logo with a red white and blue circle&#10;&#10;Description automatically generated">
            <a:extLst>
              <a:ext uri="{FF2B5EF4-FFF2-40B4-BE49-F238E27FC236}">
                <a16:creationId xmlns:a16="http://schemas.microsoft.com/office/drawing/2014/main" id="{7238F4EC-DB8B-E44B-3CAA-DD90417A0E5A}"/>
              </a:ext>
            </a:extLst>
          </p:cNvPr>
          <p:cNvPicPr>
            <a:picLocks noChangeAspect="1"/>
          </p:cNvPicPr>
          <p:nvPr/>
        </p:nvPicPr>
        <p:blipFill>
          <a:blip r:embed="rId3"/>
          <a:stretch>
            <a:fillRect/>
          </a:stretch>
        </p:blipFill>
        <p:spPr>
          <a:xfrm>
            <a:off x="1441170" y="1078806"/>
            <a:ext cx="1483072" cy="1300054"/>
          </a:xfrm>
          <a:prstGeom prst="rect">
            <a:avLst/>
          </a:prstGeom>
        </p:spPr>
      </p:pic>
      <p:pic>
        <p:nvPicPr>
          <p:cNvPr id="2" name="Picture 1">
            <a:extLst>
              <a:ext uri="{FF2B5EF4-FFF2-40B4-BE49-F238E27FC236}">
                <a16:creationId xmlns:a16="http://schemas.microsoft.com/office/drawing/2014/main" id="{B5759507-D4F8-F435-F20B-FF171CB1F805}"/>
              </a:ext>
            </a:extLst>
          </p:cNvPr>
          <p:cNvPicPr>
            <a:picLocks noChangeAspect="1"/>
          </p:cNvPicPr>
          <p:nvPr/>
        </p:nvPicPr>
        <p:blipFill>
          <a:blip r:embed="rId4"/>
          <a:srcRect t="12812" b="12812"/>
          <a:stretch/>
        </p:blipFill>
        <p:spPr>
          <a:xfrm>
            <a:off x="6461376" y="1088390"/>
            <a:ext cx="2140385" cy="21225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36"/>
                                        </p:tgtEl>
                                        <p:attrNameLst>
                                          <p:attrName>style.visibility</p:attrName>
                                        </p:attrNameLst>
                                      </p:cBhvr>
                                      <p:to>
                                        <p:strVal val="visible"/>
                                      </p:to>
                                    </p:set>
                                    <p:animEffect transition="in" filter="randombar(horizontal)">
                                      <p:cBhvr>
                                        <p:cTn id="25" dur="500"/>
                                        <p:tgtEl>
                                          <p:spTgt spid="4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35">
                                            <p:txEl>
                                              <p:pRg st="0" end="0"/>
                                            </p:txEl>
                                          </p:spTgt>
                                        </p:tgtEl>
                                        <p:attrNameLst>
                                          <p:attrName>style.visibility</p:attrName>
                                        </p:attrNameLst>
                                      </p:cBhvr>
                                      <p:to>
                                        <p:strVal val="visible"/>
                                      </p:to>
                                    </p:set>
                                    <p:animEffect transition="in" filter="randombar(horizontal)">
                                      <p:cBhvr>
                                        <p:cTn id="30" dur="500"/>
                                        <p:tgtEl>
                                          <p:spTgt spid="43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000"/>
                                        <p:tgtEl>
                                          <p:spTgt spid="2"/>
                                        </p:tgtEl>
                                      </p:cBhvr>
                                    </p:animEffect>
                                    <p:anim calcmode="lin" valueType="num">
                                      <p:cBhvr>
                                        <p:cTn id="36" dur="2000" fill="hold"/>
                                        <p:tgtEl>
                                          <p:spTgt spid="2"/>
                                        </p:tgtEl>
                                        <p:attrNameLst>
                                          <p:attrName>ppt_w</p:attrName>
                                        </p:attrNameLst>
                                      </p:cBhvr>
                                      <p:tavLst>
                                        <p:tav tm="0" fmla="#ppt_w*sin(2.5*pi*$)">
                                          <p:val>
                                            <p:fltVal val="0"/>
                                          </p:val>
                                        </p:tav>
                                        <p:tav tm="100000">
                                          <p:val>
                                            <p:fltVal val="1"/>
                                          </p:val>
                                        </p:tav>
                                      </p:tavLst>
                                    </p:anim>
                                    <p:anim calcmode="lin" valueType="num">
                                      <p:cBhvr>
                                        <p:cTn id="37"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build="p"/>
      <p:bldP spid="4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33">
            <a:hlinkClick r:id="rId3"/>
          </p:cNvPr>
          <p:cNvPicPr preferRelativeResize="0"/>
          <p:nvPr/>
        </p:nvPicPr>
        <p:blipFill>
          <a:blip r:embed="rId4">
            <a:alphaModFix/>
          </a:blip>
          <a:stretch>
            <a:fillRect/>
          </a:stretch>
        </p:blipFill>
        <p:spPr>
          <a:xfrm>
            <a:off x="805426" y="1603192"/>
            <a:ext cx="3593593" cy="2268163"/>
          </a:xfrm>
          <a:prstGeom prst="rect">
            <a:avLst/>
          </a:prstGeom>
          <a:noFill/>
          <a:ln>
            <a:noFill/>
          </a:ln>
        </p:spPr>
      </p:pic>
      <p:sp>
        <p:nvSpPr>
          <p:cNvPr id="700" name="Google Shape;700;p3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workflow</a:t>
            </a:r>
            <a:endParaRPr dirty="0"/>
          </a:p>
        </p:txBody>
      </p:sp>
      <p:sp>
        <p:nvSpPr>
          <p:cNvPr id="702" name="Google Shape;702;p33"/>
          <p:cNvSpPr txBox="1">
            <a:spLocks noGrp="1"/>
          </p:cNvSpPr>
          <p:nvPr>
            <p:ph type="subTitle" idx="4294967295"/>
          </p:nvPr>
        </p:nvSpPr>
        <p:spPr>
          <a:xfrm>
            <a:off x="4350893" y="935001"/>
            <a:ext cx="4429264" cy="972717"/>
          </a:xfrm>
          <a:prstGeom prst="rect">
            <a:avLst/>
          </a:prstGeom>
        </p:spPr>
        <p:txBody>
          <a:bodyPr spcFirstLastPara="1" wrap="square" lIns="91425" tIns="91425" rIns="91425" bIns="91425" anchor="t" anchorCtr="0">
            <a:noAutofit/>
          </a:bodyPr>
          <a:lstStyle/>
          <a:p>
            <a:pPr marL="114300" indent="0">
              <a:buNone/>
            </a:pPr>
            <a:r>
              <a:rPr lang="en-US" sz="1400" b="1" dirty="0"/>
              <a:t>Data Science</a:t>
            </a:r>
          </a:p>
          <a:p>
            <a:pPr marL="114300" indent="0">
              <a:buNone/>
            </a:pPr>
            <a:r>
              <a:rPr lang="en-US" sz="1400" dirty="0"/>
              <a:t>Advanced </a:t>
            </a:r>
            <a:r>
              <a:rPr lang="en-US" sz="1400" b="1" dirty="0"/>
              <a:t>analytics</a:t>
            </a:r>
            <a:r>
              <a:rPr lang="en-US" sz="1400" dirty="0"/>
              <a:t> and </a:t>
            </a:r>
            <a:r>
              <a:rPr lang="en-US" sz="1400" b="1" dirty="0"/>
              <a:t>ML / DL models &amp; Big data </a:t>
            </a:r>
            <a:r>
              <a:rPr lang="en-US" sz="1400" dirty="0"/>
              <a:t>integrated for predictive insights and intelligent decision-making support.</a:t>
            </a:r>
          </a:p>
        </p:txBody>
      </p:sp>
      <p:sp>
        <p:nvSpPr>
          <p:cNvPr id="703" name="Google Shape;703;p33"/>
          <p:cNvSpPr/>
          <p:nvPr/>
        </p:nvSpPr>
        <p:spPr>
          <a:xfrm>
            <a:off x="4511463" y="618869"/>
            <a:ext cx="398221" cy="296727"/>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p>
        </p:txBody>
      </p:sp>
      <p:sp>
        <p:nvSpPr>
          <p:cNvPr id="705" name="Google Shape;705;p33"/>
          <p:cNvSpPr txBox="1">
            <a:spLocks noGrp="1"/>
          </p:cNvSpPr>
          <p:nvPr>
            <p:ph type="subTitle" idx="4294967295"/>
          </p:nvPr>
        </p:nvSpPr>
        <p:spPr>
          <a:xfrm>
            <a:off x="4744983" y="2302511"/>
            <a:ext cx="4632537" cy="1416130"/>
          </a:xfrm>
          <a:prstGeom prst="rect">
            <a:avLst/>
          </a:prstGeom>
        </p:spPr>
        <p:txBody>
          <a:bodyPr spcFirstLastPara="1" wrap="square" lIns="91425" tIns="91425" rIns="91425" bIns="91425" anchor="t" anchorCtr="0">
            <a:noAutofit/>
          </a:bodyPr>
          <a:lstStyle/>
          <a:p>
            <a:pPr marL="114300" indent="0">
              <a:buNone/>
            </a:pPr>
            <a:br>
              <a:rPr lang="en-US" sz="1400" b="1" dirty="0"/>
            </a:br>
            <a:r>
              <a:rPr lang="en-US" sz="1400" b="1" dirty="0"/>
              <a:t>Data Warehouse</a:t>
            </a:r>
          </a:p>
          <a:p>
            <a:pPr marL="114300" indent="0">
              <a:buNone/>
            </a:pPr>
            <a:r>
              <a:rPr lang="en-US" sz="1400" dirty="0"/>
              <a:t>Centralized </a:t>
            </a:r>
            <a:r>
              <a:rPr lang="en-US" sz="1400" b="1" dirty="0"/>
              <a:t>aggregated data storage</a:t>
            </a:r>
            <a:r>
              <a:rPr lang="en-US" sz="1400" dirty="0"/>
              <a:t> enabling comprehensive analytics, reporting, and business intelligence insights.</a:t>
            </a:r>
          </a:p>
        </p:txBody>
      </p:sp>
      <p:sp>
        <p:nvSpPr>
          <p:cNvPr id="706" name="Google Shape;706;p33"/>
          <p:cNvSpPr/>
          <p:nvPr/>
        </p:nvSpPr>
        <p:spPr>
          <a:xfrm>
            <a:off x="4833257" y="2193334"/>
            <a:ext cx="419719" cy="358033"/>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708" name="Google Shape;708;p33"/>
          <p:cNvSpPr txBox="1">
            <a:spLocks noGrp="1"/>
          </p:cNvSpPr>
          <p:nvPr>
            <p:ph type="subTitle" idx="4294967295"/>
          </p:nvPr>
        </p:nvSpPr>
        <p:spPr>
          <a:xfrm>
            <a:off x="4570932" y="4218906"/>
            <a:ext cx="5033180" cy="6447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US" sz="1400" b="1" dirty="0"/>
              <a:t>Database</a:t>
            </a:r>
            <a:br>
              <a:rPr lang="en-US" sz="1400" b="1" dirty="0"/>
            </a:br>
            <a:r>
              <a:rPr lang="en-US" sz="1400" b="1" dirty="0"/>
              <a:t>PostgreSQL</a:t>
            </a:r>
            <a:r>
              <a:rPr lang="en-US" sz="1400" dirty="0"/>
              <a:t> offers reliable, scalable, and secure data management and storage solutions.</a:t>
            </a:r>
            <a:endParaRPr sz="1400" dirty="0"/>
          </a:p>
        </p:txBody>
      </p:sp>
      <p:sp>
        <p:nvSpPr>
          <p:cNvPr id="709" name="Google Shape;709;p33"/>
          <p:cNvSpPr/>
          <p:nvPr/>
        </p:nvSpPr>
        <p:spPr>
          <a:xfrm>
            <a:off x="4573069" y="3788480"/>
            <a:ext cx="398222" cy="420019"/>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pic>
        <p:nvPicPr>
          <p:cNvPr id="2" name="Picture 1" descr="A logo with a red white and blue circle&#10;&#10;Description automatically generated">
            <a:extLst>
              <a:ext uri="{FF2B5EF4-FFF2-40B4-BE49-F238E27FC236}">
                <a16:creationId xmlns:a16="http://schemas.microsoft.com/office/drawing/2014/main" id="{847C70B1-0F19-6014-8F97-1567D65E7DD8}"/>
              </a:ext>
            </a:extLst>
          </p:cNvPr>
          <p:cNvPicPr>
            <a:picLocks noChangeAspect="1"/>
          </p:cNvPicPr>
          <p:nvPr/>
        </p:nvPicPr>
        <p:blipFill>
          <a:blip r:embed="rId5"/>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randombar(horizontal)">
                                      <p:cBhvr>
                                        <p:cTn id="7" dur="500"/>
                                        <p:tgtEl>
                                          <p:spTgt spid="7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99"/>
                                        </p:tgtEl>
                                        <p:attrNameLst>
                                          <p:attrName>style.visibility</p:attrName>
                                        </p:attrNameLst>
                                      </p:cBhvr>
                                      <p:to>
                                        <p:strVal val="visible"/>
                                      </p:to>
                                    </p:set>
                                    <p:animEffect transition="in" filter="wipe(down)">
                                      <p:cBhvr>
                                        <p:cTn id="12" dur="580">
                                          <p:stCondLst>
                                            <p:cond delay="0"/>
                                          </p:stCondLst>
                                        </p:cTn>
                                        <p:tgtEl>
                                          <p:spTgt spid="699"/>
                                        </p:tgtEl>
                                      </p:cBhvr>
                                    </p:animEffect>
                                    <p:anim calcmode="lin" valueType="num">
                                      <p:cBhvr>
                                        <p:cTn id="13" dur="1822" tmFilter="0,0; 0.14,0.36; 0.43,0.73; 0.71,0.91; 1.0,1.0">
                                          <p:stCondLst>
                                            <p:cond delay="0"/>
                                          </p:stCondLst>
                                        </p:cTn>
                                        <p:tgtEl>
                                          <p:spTgt spid="69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9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9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9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99"/>
                                        </p:tgtEl>
                                        <p:attrNameLst>
                                          <p:attrName>ppt_y</p:attrName>
                                        </p:attrNameLst>
                                      </p:cBhvr>
                                      <p:tavLst>
                                        <p:tav tm="0" fmla="#ppt_y-sin(pi*$)/81">
                                          <p:val>
                                            <p:fltVal val="0"/>
                                          </p:val>
                                        </p:tav>
                                        <p:tav tm="100000">
                                          <p:val>
                                            <p:fltVal val="1"/>
                                          </p:val>
                                        </p:tav>
                                      </p:tavLst>
                                    </p:anim>
                                    <p:animScale>
                                      <p:cBhvr>
                                        <p:cTn id="18" dur="26">
                                          <p:stCondLst>
                                            <p:cond delay="650"/>
                                          </p:stCondLst>
                                        </p:cTn>
                                        <p:tgtEl>
                                          <p:spTgt spid="699"/>
                                        </p:tgtEl>
                                      </p:cBhvr>
                                      <p:to x="100000" y="60000"/>
                                    </p:animScale>
                                    <p:animScale>
                                      <p:cBhvr>
                                        <p:cTn id="19" dur="166" decel="50000">
                                          <p:stCondLst>
                                            <p:cond delay="676"/>
                                          </p:stCondLst>
                                        </p:cTn>
                                        <p:tgtEl>
                                          <p:spTgt spid="699"/>
                                        </p:tgtEl>
                                      </p:cBhvr>
                                      <p:to x="100000" y="100000"/>
                                    </p:animScale>
                                    <p:animScale>
                                      <p:cBhvr>
                                        <p:cTn id="20" dur="26">
                                          <p:stCondLst>
                                            <p:cond delay="1312"/>
                                          </p:stCondLst>
                                        </p:cTn>
                                        <p:tgtEl>
                                          <p:spTgt spid="699"/>
                                        </p:tgtEl>
                                      </p:cBhvr>
                                      <p:to x="100000" y="80000"/>
                                    </p:animScale>
                                    <p:animScale>
                                      <p:cBhvr>
                                        <p:cTn id="21" dur="166" decel="50000">
                                          <p:stCondLst>
                                            <p:cond delay="1338"/>
                                          </p:stCondLst>
                                        </p:cTn>
                                        <p:tgtEl>
                                          <p:spTgt spid="699"/>
                                        </p:tgtEl>
                                      </p:cBhvr>
                                      <p:to x="100000" y="100000"/>
                                    </p:animScale>
                                    <p:animScale>
                                      <p:cBhvr>
                                        <p:cTn id="22" dur="26">
                                          <p:stCondLst>
                                            <p:cond delay="1642"/>
                                          </p:stCondLst>
                                        </p:cTn>
                                        <p:tgtEl>
                                          <p:spTgt spid="699"/>
                                        </p:tgtEl>
                                      </p:cBhvr>
                                      <p:to x="100000" y="90000"/>
                                    </p:animScale>
                                    <p:animScale>
                                      <p:cBhvr>
                                        <p:cTn id="23" dur="166" decel="50000">
                                          <p:stCondLst>
                                            <p:cond delay="1668"/>
                                          </p:stCondLst>
                                        </p:cTn>
                                        <p:tgtEl>
                                          <p:spTgt spid="699"/>
                                        </p:tgtEl>
                                      </p:cBhvr>
                                      <p:to x="100000" y="100000"/>
                                    </p:animScale>
                                    <p:animScale>
                                      <p:cBhvr>
                                        <p:cTn id="24" dur="26">
                                          <p:stCondLst>
                                            <p:cond delay="1808"/>
                                          </p:stCondLst>
                                        </p:cTn>
                                        <p:tgtEl>
                                          <p:spTgt spid="699"/>
                                        </p:tgtEl>
                                      </p:cBhvr>
                                      <p:to x="100000" y="95000"/>
                                    </p:animScale>
                                    <p:animScale>
                                      <p:cBhvr>
                                        <p:cTn id="25" dur="166" decel="50000">
                                          <p:stCondLst>
                                            <p:cond delay="1834"/>
                                          </p:stCondLst>
                                        </p:cTn>
                                        <p:tgtEl>
                                          <p:spTgt spid="69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709"/>
                                        </p:tgtEl>
                                        <p:attrNameLst>
                                          <p:attrName>style.visibility</p:attrName>
                                        </p:attrNameLst>
                                      </p:cBhvr>
                                      <p:to>
                                        <p:strVal val="visible"/>
                                      </p:to>
                                    </p:set>
                                    <p:animEffect transition="in" filter="randombar(horizontal)">
                                      <p:cBhvr>
                                        <p:cTn id="30" dur="500"/>
                                        <p:tgtEl>
                                          <p:spTgt spid="70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708">
                                            <p:txEl>
                                              <p:pRg st="0" end="0"/>
                                            </p:txEl>
                                          </p:spTgt>
                                        </p:tgtEl>
                                        <p:attrNameLst>
                                          <p:attrName>style.visibility</p:attrName>
                                        </p:attrNameLst>
                                      </p:cBhvr>
                                      <p:to>
                                        <p:strVal val="visible"/>
                                      </p:to>
                                    </p:set>
                                    <p:animEffect transition="in" filter="randombar(horizontal)">
                                      <p:cBhvr>
                                        <p:cTn id="35" dur="500"/>
                                        <p:tgtEl>
                                          <p:spTgt spid="70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706"/>
                                        </p:tgtEl>
                                        <p:attrNameLst>
                                          <p:attrName>style.visibility</p:attrName>
                                        </p:attrNameLst>
                                      </p:cBhvr>
                                      <p:to>
                                        <p:strVal val="visible"/>
                                      </p:to>
                                    </p:set>
                                    <p:animEffect transition="in" filter="randombar(horizontal)">
                                      <p:cBhvr>
                                        <p:cTn id="40" dur="500"/>
                                        <p:tgtEl>
                                          <p:spTgt spid="70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705">
                                            <p:txEl>
                                              <p:pRg st="0" end="0"/>
                                            </p:txEl>
                                          </p:spTgt>
                                        </p:tgtEl>
                                        <p:attrNameLst>
                                          <p:attrName>style.visibility</p:attrName>
                                        </p:attrNameLst>
                                      </p:cBhvr>
                                      <p:to>
                                        <p:strVal val="visible"/>
                                      </p:to>
                                    </p:set>
                                    <p:animEffect transition="in" filter="randombar(horizontal)">
                                      <p:cBhvr>
                                        <p:cTn id="45" dur="500"/>
                                        <p:tgtEl>
                                          <p:spTgt spid="705">
                                            <p:txEl>
                                              <p:pRg st="0" end="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705">
                                            <p:txEl>
                                              <p:pRg st="1" end="1"/>
                                            </p:txEl>
                                          </p:spTgt>
                                        </p:tgtEl>
                                        <p:attrNameLst>
                                          <p:attrName>style.visibility</p:attrName>
                                        </p:attrNameLst>
                                      </p:cBhvr>
                                      <p:to>
                                        <p:strVal val="visible"/>
                                      </p:to>
                                    </p:set>
                                    <p:animEffect transition="in" filter="randombar(horizontal)">
                                      <p:cBhvr>
                                        <p:cTn id="48" dur="500"/>
                                        <p:tgtEl>
                                          <p:spTgt spid="705">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703"/>
                                        </p:tgtEl>
                                        <p:attrNameLst>
                                          <p:attrName>style.visibility</p:attrName>
                                        </p:attrNameLst>
                                      </p:cBhvr>
                                      <p:to>
                                        <p:strVal val="visible"/>
                                      </p:to>
                                    </p:set>
                                    <p:animEffect transition="in" filter="randombar(horizontal)">
                                      <p:cBhvr>
                                        <p:cTn id="53" dur="500"/>
                                        <p:tgtEl>
                                          <p:spTgt spid="703"/>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702">
                                            <p:txEl>
                                              <p:pRg st="0" end="0"/>
                                            </p:txEl>
                                          </p:spTgt>
                                        </p:tgtEl>
                                        <p:attrNameLst>
                                          <p:attrName>style.visibility</p:attrName>
                                        </p:attrNameLst>
                                      </p:cBhvr>
                                      <p:to>
                                        <p:strVal val="visible"/>
                                      </p:to>
                                    </p:set>
                                    <p:animEffect transition="in" filter="randombar(horizontal)">
                                      <p:cBhvr>
                                        <p:cTn id="58" dur="500"/>
                                        <p:tgtEl>
                                          <p:spTgt spid="702">
                                            <p:txEl>
                                              <p:pRg st="0" end="0"/>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702">
                                            <p:txEl>
                                              <p:pRg st="1" end="1"/>
                                            </p:txEl>
                                          </p:spTgt>
                                        </p:tgtEl>
                                        <p:attrNameLst>
                                          <p:attrName>style.visibility</p:attrName>
                                        </p:attrNameLst>
                                      </p:cBhvr>
                                      <p:to>
                                        <p:strVal val="visible"/>
                                      </p:to>
                                    </p:set>
                                    <p:animEffect transition="in" filter="randombar(horizontal)">
                                      <p:cBhvr>
                                        <p:cTn id="61" dur="500"/>
                                        <p:tgtEl>
                                          <p:spTgt spid="7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0"/>
      <p:bldP spid="703" grpId="0" animBg="1"/>
      <p:bldP spid="706" grpId="0" animBg="1"/>
      <p:bldP spid="70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1"/>
          <p:cNvSpPr txBox="1">
            <a:spLocks noGrp="1"/>
          </p:cNvSpPr>
          <p:nvPr>
            <p:ph type="ctrTitle"/>
          </p:nvPr>
        </p:nvSpPr>
        <p:spPr>
          <a:xfrm>
            <a:off x="171938" y="29077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Technology Stack Overview</a:t>
            </a:r>
          </a:p>
        </p:txBody>
      </p:sp>
      <p:sp>
        <p:nvSpPr>
          <p:cNvPr id="660" name="Google Shape;660;p31"/>
          <p:cNvSpPr/>
          <p:nvPr/>
        </p:nvSpPr>
        <p:spPr>
          <a:xfrm>
            <a:off x="5456204" y="1308651"/>
            <a:ext cx="72" cy="3058625"/>
          </a:xfrm>
          <a:custGeom>
            <a:avLst/>
            <a:gdLst/>
            <a:ahLst/>
            <a:cxnLst/>
            <a:rect l="l" t="t" r="r" b="b"/>
            <a:pathLst>
              <a:path w="1" h="42769" fill="none" extrusionOk="0">
                <a:moveTo>
                  <a:pt x="0" y="1"/>
                </a:moveTo>
                <a:lnTo>
                  <a:pt x="0" y="42768"/>
                </a:lnTo>
              </a:path>
            </a:pathLst>
          </a:custGeom>
          <a:noFill/>
          <a:ln w="3150" cap="flat" cmpd="sng">
            <a:solidFill>
              <a:schemeClr val="lt2"/>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6442039" y="1308651"/>
            <a:ext cx="72" cy="3058625"/>
          </a:xfrm>
          <a:custGeom>
            <a:avLst/>
            <a:gdLst/>
            <a:ahLst/>
            <a:cxnLst/>
            <a:rect l="l" t="t" r="r" b="b"/>
            <a:pathLst>
              <a:path w="1" h="42769" fill="none" extrusionOk="0">
                <a:moveTo>
                  <a:pt x="0" y="1"/>
                </a:moveTo>
                <a:lnTo>
                  <a:pt x="0" y="42768"/>
                </a:lnTo>
              </a:path>
            </a:pathLst>
          </a:custGeom>
          <a:noFill/>
          <a:ln w="3150" cap="flat" cmpd="sng">
            <a:solidFill>
              <a:schemeClr val="lt2"/>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7427874" y="1308651"/>
            <a:ext cx="72" cy="3058625"/>
          </a:xfrm>
          <a:custGeom>
            <a:avLst/>
            <a:gdLst/>
            <a:ahLst/>
            <a:cxnLst/>
            <a:rect l="l" t="t" r="r" b="b"/>
            <a:pathLst>
              <a:path w="1" h="42769" fill="none" extrusionOk="0">
                <a:moveTo>
                  <a:pt x="1" y="1"/>
                </a:moveTo>
                <a:lnTo>
                  <a:pt x="1" y="42768"/>
                </a:lnTo>
              </a:path>
            </a:pathLst>
          </a:custGeom>
          <a:noFill/>
          <a:ln w="3150" cap="flat" cmpd="sng">
            <a:solidFill>
              <a:schemeClr val="lt2"/>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8413780" y="1308651"/>
            <a:ext cx="72" cy="3058625"/>
          </a:xfrm>
          <a:custGeom>
            <a:avLst/>
            <a:gdLst/>
            <a:ahLst/>
            <a:cxnLst/>
            <a:rect l="l" t="t" r="r" b="b"/>
            <a:pathLst>
              <a:path w="1" h="42769" fill="none" extrusionOk="0">
                <a:moveTo>
                  <a:pt x="0" y="1"/>
                </a:moveTo>
                <a:lnTo>
                  <a:pt x="0" y="42768"/>
                </a:lnTo>
              </a:path>
            </a:pathLst>
          </a:custGeom>
          <a:noFill/>
          <a:ln w="3150" cap="flat" cmpd="sng">
            <a:solidFill>
              <a:schemeClr val="lt2"/>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31"/>
          <p:cNvGrpSpPr/>
          <p:nvPr/>
        </p:nvGrpSpPr>
        <p:grpSpPr>
          <a:xfrm>
            <a:off x="5519958" y="3854100"/>
            <a:ext cx="3342159" cy="274905"/>
            <a:chOff x="3828658" y="3897730"/>
            <a:chExt cx="3601799" cy="274905"/>
          </a:xfrm>
        </p:grpSpPr>
        <p:sp>
          <p:nvSpPr>
            <p:cNvPr id="665" name="Google Shape;665;p31"/>
            <p:cNvSpPr/>
            <p:nvPr/>
          </p:nvSpPr>
          <p:spPr>
            <a:xfrm>
              <a:off x="3829516" y="3897730"/>
              <a:ext cx="2234837" cy="106414"/>
            </a:xfrm>
            <a:custGeom>
              <a:avLst/>
              <a:gdLst/>
              <a:ahLst/>
              <a:cxnLst/>
              <a:rect l="l" t="t" r="r" b="b"/>
              <a:pathLst>
                <a:path w="31251" h="1488" extrusionOk="0">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3828658" y="4067150"/>
              <a:ext cx="3601799" cy="105485"/>
            </a:xfrm>
            <a:custGeom>
              <a:avLst/>
              <a:gdLst/>
              <a:ahLst/>
              <a:cxnLst/>
              <a:rect l="l" t="t" r="r" b="b"/>
              <a:pathLst>
                <a:path w="50366" h="1475" extrusionOk="0">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1"/>
          <p:cNvGrpSpPr/>
          <p:nvPr/>
        </p:nvGrpSpPr>
        <p:grpSpPr>
          <a:xfrm>
            <a:off x="5475288" y="2983302"/>
            <a:ext cx="3646469" cy="274977"/>
            <a:chOff x="3811494" y="3103763"/>
            <a:chExt cx="4240571" cy="274977"/>
          </a:xfrm>
        </p:grpSpPr>
        <p:sp>
          <p:nvSpPr>
            <p:cNvPr id="668" name="Google Shape;668;p31"/>
            <p:cNvSpPr/>
            <p:nvPr/>
          </p:nvSpPr>
          <p:spPr>
            <a:xfrm>
              <a:off x="3811498" y="3103763"/>
              <a:ext cx="4240568" cy="106403"/>
            </a:xfrm>
            <a:custGeom>
              <a:avLst/>
              <a:gdLst/>
              <a:ahLst/>
              <a:cxnLst/>
              <a:rect l="l" t="t" r="r" b="b"/>
              <a:pathLst>
                <a:path w="69772" h="1488" extrusionOk="0">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3811494" y="3272326"/>
              <a:ext cx="1369750" cy="106414"/>
            </a:xfrm>
            <a:custGeom>
              <a:avLst/>
              <a:gdLst/>
              <a:ahLst/>
              <a:cxnLst/>
              <a:rect l="l" t="t" r="r" b="b"/>
              <a:pathLst>
                <a:path w="19154" h="1488" extrusionOk="0">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1"/>
          <p:cNvGrpSpPr/>
          <p:nvPr/>
        </p:nvGrpSpPr>
        <p:grpSpPr>
          <a:xfrm>
            <a:off x="5484772" y="2169574"/>
            <a:ext cx="2235767" cy="274905"/>
            <a:chOff x="3793472" y="2309869"/>
            <a:chExt cx="2235767" cy="274905"/>
          </a:xfrm>
        </p:grpSpPr>
        <p:sp>
          <p:nvSpPr>
            <p:cNvPr id="671" name="Google Shape;671;p31"/>
            <p:cNvSpPr/>
            <p:nvPr/>
          </p:nvSpPr>
          <p:spPr>
            <a:xfrm>
              <a:off x="3793472" y="2309869"/>
              <a:ext cx="2235767" cy="106414"/>
            </a:xfrm>
            <a:custGeom>
              <a:avLst/>
              <a:gdLst/>
              <a:ahLst/>
              <a:cxnLst/>
              <a:rect l="l" t="t" r="r" b="b"/>
              <a:pathLst>
                <a:path w="31264" h="1488" extrusionOk="0">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793472" y="2478360"/>
              <a:ext cx="1508556" cy="106414"/>
            </a:xfrm>
            <a:custGeom>
              <a:avLst/>
              <a:gdLst/>
              <a:ahLst/>
              <a:cxnLst/>
              <a:rect l="l" t="t" r="r" b="b"/>
              <a:pathLst>
                <a:path w="21095" h="1488" extrusionOk="0">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1"/>
          <p:cNvGrpSpPr/>
          <p:nvPr/>
        </p:nvGrpSpPr>
        <p:grpSpPr>
          <a:xfrm>
            <a:off x="5463175" y="1384049"/>
            <a:ext cx="2876447" cy="274047"/>
            <a:chOff x="3771875" y="1457332"/>
            <a:chExt cx="2876447" cy="274047"/>
          </a:xfrm>
        </p:grpSpPr>
        <p:sp>
          <p:nvSpPr>
            <p:cNvPr id="674" name="Google Shape;674;p31"/>
            <p:cNvSpPr/>
            <p:nvPr/>
          </p:nvSpPr>
          <p:spPr>
            <a:xfrm>
              <a:off x="3771875" y="1457332"/>
              <a:ext cx="962415" cy="105556"/>
            </a:xfrm>
            <a:custGeom>
              <a:avLst/>
              <a:gdLst/>
              <a:ahLst/>
              <a:cxnLst/>
              <a:rect l="l" t="t" r="r" b="b"/>
              <a:pathLst>
                <a:path w="13458" h="1476" extrusionOk="0">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3771875" y="1625894"/>
              <a:ext cx="2876447" cy="105485"/>
            </a:xfrm>
            <a:custGeom>
              <a:avLst/>
              <a:gdLst/>
              <a:ahLst/>
              <a:cxnLst/>
              <a:rect l="l" t="t" r="r" b="b"/>
              <a:pathLst>
                <a:path w="40223" h="1475" extrusionOk="0">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Table 14">
            <a:extLst>
              <a:ext uri="{FF2B5EF4-FFF2-40B4-BE49-F238E27FC236}">
                <a16:creationId xmlns:a16="http://schemas.microsoft.com/office/drawing/2014/main" id="{65C8ACC9-D510-985B-89A7-56D9059B3CDD}"/>
              </a:ext>
            </a:extLst>
          </p:cNvPr>
          <p:cNvGraphicFramePr>
            <a:graphicFrameLocks noGrp="1"/>
          </p:cNvGraphicFramePr>
          <p:nvPr>
            <p:extLst>
              <p:ext uri="{D42A27DB-BD31-4B8C-83A1-F6EECF244321}">
                <p14:modId xmlns:p14="http://schemas.microsoft.com/office/powerpoint/2010/main" val="539021128"/>
              </p:ext>
            </p:extLst>
          </p:nvPr>
        </p:nvGraphicFramePr>
        <p:xfrm>
          <a:off x="422550" y="930729"/>
          <a:ext cx="4694409" cy="3804326"/>
        </p:xfrm>
        <a:graphic>
          <a:graphicData uri="http://schemas.openxmlformats.org/drawingml/2006/table">
            <a:tbl>
              <a:tblPr>
                <a:tableStyleId>{3F6E13AA-763E-46E3-A502-2EBD53514AFC}</a:tableStyleId>
              </a:tblPr>
              <a:tblGrid>
                <a:gridCol w="1462225">
                  <a:extLst>
                    <a:ext uri="{9D8B030D-6E8A-4147-A177-3AD203B41FA5}">
                      <a16:colId xmlns:a16="http://schemas.microsoft.com/office/drawing/2014/main" val="3255083813"/>
                    </a:ext>
                  </a:extLst>
                </a:gridCol>
                <a:gridCol w="3232184">
                  <a:extLst>
                    <a:ext uri="{9D8B030D-6E8A-4147-A177-3AD203B41FA5}">
                      <a16:colId xmlns:a16="http://schemas.microsoft.com/office/drawing/2014/main" val="455036923"/>
                    </a:ext>
                  </a:extLst>
                </a:gridCol>
              </a:tblGrid>
              <a:tr h="221406">
                <a:tc>
                  <a:txBody>
                    <a:bodyPr/>
                    <a:lstStyle/>
                    <a:p>
                      <a:r>
                        <a:rPr lang="en-US" sz="1200" b="1" dirty="0">
                          <a:solidFill>
                            <a:schemeClr val="bg1"/>
                          </a:solidFill>
                        </a:rPr>
                        <a:t>Component</a:t>
                      </a:r>
                      <a:endParaRPr lang="en-US" sz="1200" dirty="0">
                        <a:solidFill>
                          <a:schemeClr val="bg1"/>
                        </a:solidFill>
                      </a:endParaRPr>
                    </a:p>
                  </a:txBody>
                  <a:tcPr marL="75918" marR="75918" marT="37959" marB="37959" anchor="ctr"/>
                </a:tc>
                <a:tc>
                  <a:txBody>
                    <a:bodyPr/>
                    <a:lstStyle/>
                    <a:p>
                      <a:r>
                        <a:rPr lang="en-US" sz="1200" b="1" dirty="0">
                          <a:solidFill>
                            <a:schemeClr val="bg1"/>
                          </a:solidFill>
                        </a:rPr>
                        <a:t>Technology</a:t>
                      </a:r>
                      <a:endParaRPr lang="en-US" sz="1200" dirty="0">
                        <a:solidFill>
                          <a:schemeClr val="bg1"/>
                        </a:solidFill>
                      </a:endParaRPr>
                    </a:p>
                  </a:txBody>
                  <a:tcPr marL="75918" marR="75918" marT="37959" marB="37959" anchor="ctr"/>
                </a:tc>
                <a:extLst>
                  <a:ext uri="{0D108BD9-81ED-4DB2-BD59-A6C34878D82A}">
                    <a16:rowId xmlns:a16="http://schemas.microsoft.com/office/drawing/2014/main" val="2069607383"/>
                  </a:ext>
                </a:extLst>
              </a:tr>
              <a:tr h="221406">
                <a:tc>
                  <a:txBody>
                    <a:bodyPr/>
                    <a:lstStyle/>
                    <a:p>
                      <a:r>
                        <a:rPr lang="en-US" sz="1200" b="1">
                          <a:solidFill>
                            <a:schemeClr val="bg1"/>
                          </a:solidFill>
                        </a:rPr>
                        <a:t>🔙 Backend</a:t>
                      </a:r>
                      <a:endParaRPr lang="en-US" sz="1200">
                        <a:solidFill>
                          <a:schemeClr val="bg1"/>
                        </a:solidFill>
                      </a:endParaRPr>
                    </a:p>
                  </a:txBody>
                  <a:tcPr marL="75918" marR="75918" marT="37959" marB="37959" anchor="ctr"/>
                </a:tc>
                <a:tc>
                  <a:txBody>
                    <a:bodyPr/>
                    <a:lstStyle/>
                    <a:p>
                      <a:r>
                        <a:rPr lang="en-US" sz="1200" dirty="0">
                          <a:solidFill>
                            <a:schemeClr val="bg1"/>
                          </a:solidFill>
                        </a:rPr>
                        <a:t>Django (RESTful APIs), Python</a:t>
                      </a:r>
                    </a:p>
                  </a:txBody>
                  <a:tcPr marL="75918" marR="75918" marT="37959" marB="37959" anchor="ctr"/>
                </a:tc>
                <a:extLst>
                  <a:ext uri="{0D108BD9-81ED-4DB2-BD59-A6C34878D82A}">
                    <a16:rowId xmlns:a16="http://schemas.microsoft.com/office/drawing/2014/main" val="3835540692"/>
                  </a:ext>
                </a:extLst>
              </a:tr>
              <a:tr h="377864">
                <a:tc>
                  <a:txBody>
                    <a:bodyPr/>
                    <a:lstStyle/>
                    <a:p>
                      <a:r>
                        <a:rPr lang="en-US" sz="1200" b="1" dirty="0">
                          <a:solidFill>
                            <a:schemeClr val="bg1"/>
                          </a:solidFill>
                        </a:rPr>
                        <a:t>🎨 Frontend</a:t>
                      </a:r>
                      <a:endParaRPr lang="en-US" sz="1200" dirty="0">
                        <a:solidFill>
                          <a:schemeClr val="bg1"/>
                        </a:solidFill>
                      </a:endParaRPr>
                    </a:p>
                  </a:txBody>
                  <a:tcPr marL="75918" marR="75918" marT="37959" marB="37959" anchor="ctr"/>
                </a:tc>
                <a:tc>
                  <a:txBody>
                    <a:bodyPr/>
                    <a:lstStyle/>
                    <a:p>
                      <a:r>
                        <a:rPr lang="en-US" sz="1200" dirty="0">
                          <a:solidFill>
                            <a:schemeClr val="bg1"/>
                          </a:solidFill>
                        </a:rPr>
                        <a:t>Vue.js, HTML, CSS, JavaScript, TypeScript</a:t>
                      </a:r>
                    </a:p>
                  </a:txBody>
                  <a:tcPr marL="75918" marR="75918" marT="37959" marB="37959" anchor="ctr"/>
                </a:tc>
                <a:extLst>
                  <a:ext uri="{0D108BD9-81ED-4DB2-BD59-A6C34878D82A}">
                    <a16:rowId xmlns:a16="http://schemas.microsoft.com/office/drawing/2014/main" val="909367993"/>
                  </a:ext>
                </a:extLst>
              </a:tr>
              <a:tr h="377864">
                <a:tc>
                  <a:txBody>
                    <a:bodyPr/>
                    <a:lstStyle/>
                    <a:p>
                      <a:r>
                        <a:rPr lang="en-US" sz="1200" b="1">
                          <a:solidFill>
                            <a:schemeClr val="bg1"/>
                          </a:solidFill>
                        </a:rPr>
                        <a:t>📱 Mobile App</a:t>
                      </a:r>
                      <a:endParaRPr lang="en-US" sz="1200">
                        <a:solidFill>
                          <a:schemeClr val="bg1"/>
                        </a:solidFill>
                      </a:endParaRPr>
                    </a:p>
                  </a:txBody>
                  <a:tcPr marL="75918" marR="75918" marT="37959" marB="37959" anchor="ctr"/>
                </a:tc>
                <a:tc>
                  <a:txBody>
                    <a:bodyPr/>
                    <a:lstStyle/>
                    <a:p>
                      <a:r>
                        <a:rPr lang="en-US" sz="1200" dirty="0">
                          <a:solidFill>
                            <a:schemeClr val="bg1"/>
                          </a:solidFill>
                        </a:rPr>
                        <a:t>Flutter (Cross-platform for iOS &amp; Android), Dart</a:t>
                      </a:r>
                    </a:p>
                  </a:txBody>
                  <a:tcPr marL="75918" marR="75918" marT="37959" marB="37959" anchor="ctr"/>
                </a:tc>
                <a:extLst>
                  <a:ext uri="{0D108BD9-81ED-4DB2-BD59-A6C34878D82A}">
                    <a16:rowId xmlns:a16="http://schemas.microsoft.com/office/drawing/2014/main" val="1651805401"/>
                  </a:ext>
                </a:extLst>
              </a:tr>
              <a:tr h="221406">
                <a:tc>
                  <a:txBody>
                    <a:bodyPr/>
                    <a:lstStyle/>
                    <a:p>
                      <a:r>
                        <a:rPr lang="en-US" sz="1200" b="1">
                          <a:solidFill>
                            <a:schemeClr val="bg1"/>
                          </a:solidFill>
                        </a:rPr>
                        <a:t>📊 Dashboard</a:t>
                      </a:r>
                      <a:endParaRPr lang="en-US" sz="1200">
                        <a:solidFill>
                          <a:schemeClr val="bg1"/>
                        </a:solidFill>
                      </a:endParaRPr>
                    </a:p>
                  </a:txBody>
                  <a:tcPr marL="75918" marR="75918" marT="37959" marB="37959" anchor="ctr"/>
                </a:tc>
                <a:tc>
                  <a:txBody>
                    <a:bodyPr/>
                    <a:lstStyle/>
                    <a:p>
                      <a:r>
                        <a:rPr lang="en-US" sz="1200" dirty="0">
                          <a:solidFill>
                            <a:schemeClr val="bg1"/>
                          </a:solidFill>
                        </a:rPr>
                        <a:t>Chart.js, JavaScript, HTML, CSS</a:t>
                      </a:r>
                    </a:p>
                  </a:txBody>
                  <a:tcPr marL="75918" marR="75918" marT="37959" marB="37959" anchor="ctr"/>
                </a:tc>
                <a:extLst>
                  <a:ext uri="{0D108BD9-81ED-4DB2-BD59-A6C34878D82A}">
                    <a16:rowId xmlns:a16="http://schemas.microsoft.com/office/drawing/2014/main" val="4061858773"/>
                  </a:ext>
                </a:extLst>
              </a:tr>
              <a:tr h="534321">
                <a:tc>
                  <a:txBody>
                    <a:bodyPr/>
                    <a:lstStyle/>
                    <a:p>
                      <a:r>
                        <a:rPr lang="en-US" sz="1200" b="1">
                          <a:solidFill>
                            <a:schemeClr val="bg1"/>
                          </a:solidFill>
                        </a:rPr>
                        <a:t>📈 Data Science</a:t>
                      </a:r>
                      <a:endParaRPr lang="en-US" sz="1200">
                        <a:solidFill>
                          <a:schemeClr val="bg1"/>
                        </a:solidFill>
                      </a:endParaRPr>
                    </a:p>
                  </a:txBody>
                  <a:tcPr marL="75918" marR="75918" marT="37959" marB="37959" anchor="ctr"/>
                </a:tc>
                <a:tc>
                  <a:txBody>
                    <a:bodyPr/>
                    <a:lstStyle/>
                    <a:p>
                      <a:r>
                        <a:rPr lang="en-US" sz="1200" dirty="0">
                          <a:solidFill>
                            <a:schemeClr val="bg1"/>
                          </a:solidFill>
                        </a:rPr>
                        <a:t>Python, Machine Learning (ML), Deep Learning (DL), Scikit-learn, TensorFlow, Keras, NumPy, Pandas, Matplotlib</a:t>
                      </a:r>
                    </a:p>
                  </a:txBody>
                  <a:tcPr marL="75918" marR="75918" marT="37959" marB="37959" anchor="ctr"/>
                </a:tc>
                <a:extLst>
                  <a:ext uri="{0D108BD9-81ED-4DB2-BD59-A6C34878D82A}">
                    <a16:rowId xmlns:a16="http://schemas.microsoft.com/office/drawing/2014/main" val="1113000024"/>
                  </a:ext>
                </a:extLst>
              </a:tr>
              <a:tr h="221406">
                <a:tc>
                  <a:txBody>
                    <a:bodyPr/>
                    <a:lstStyle/>
                    <a:p>
                      <a:r>
                        <a:rPr lang="en-US" sz="1200" b="1">
                          <a:solidFill>
                            <a:schemeClr val="bg1"/>
                          </a:solidFill>
                        </a:rPr>
                        <a:t>🗄️ Database</a:t>
                      </a:r>
                      <a:endParaRPr lang="en-US" sz="1200">
                        <a:solidFill>
                          <a:schemeClr val="bg1"/>
                        </a:solidFill>
                      </a:endParaRPr>
                    </a:p>
                  </a:txBody>
                  <a:tcPr marL="75918" marR="75918" marT="37959" marB="37959" anchor="ctr"/>
                </a:tc>
                <a:tc>
                  <a:txBody>
                    <a:bodyPr/>
                    <a:lstStyle/>
                    <a:p>
                      <a:r>
                        <a:rPr lang="en-US" sz="1200" dirty="0">
                          <a:solidFill>
                            <a:schemeClr val="bg1"/>
                          </a:solidFill>
                        </a:rPr>
                        <a:t>PostgreSQL, SQL, Data Warehousing</a:t>
                      </a:r>
                    </a:p>
                  </a:txBody>
                  <a:tcPr marL="75918" marR="75918" marT="37959" marB="37959" anchor="ctr"/>
                </a:tc>
                <a:extLst>
                  <a:ext uri="{0D108BD9-81ED-4DB2-BD59-A6C34878D82A}">
                    <a16:rowId xmlns:a16="http://schemas.microsoft.com/office/drawing/2014/main" val="3670399766"/>
                  </a:ext>
                </a:extLst>
              </a:tr>
              <a:tr h="377864">
                <a:tc>
                  <a:txBody>
                    <a:bodyPr/>
                    <a:lstStyle/>
                    <a:p>
                      <a:r>
                        <a:rPr lang="en-US" sz="1200" b="1">
                          <a:solidFill>
                            <a:schemeClr val="bg1"/>
                          </a:solidFill>
                        </a:rPr>
                        <a:t>📊 Data Warehouse</a:t>
                      </a:r>
                      <a:endParaRPr lang="en-US" sz="1200">
                        <a:solidFill>
                          <a:schemeClr val="bg1"/>
                        </a:solidFill>
                      </a:endParaRPr>
                    </a:p>
                  </a:txBody>
                  <a:tcPr marL="75918" marR="75918" marT="37959" marB="37959" anchor="ctr"/>
                </a:tc>
                <a:tc>
                  <a:txBody>
                    <a:bodyPr/>
                    <a:lstStyle/>
                    <a:p>
                      <a:r>
                        <a:rPr lang="en-US" sz="1200">
                          <a:solidFill>
                            <a:schemeClr val="bg1"/>
                          </a:solidFill>
                        </a:rPr>
                        <a:t>Data Aggregation, Business Intelligence (BI) Tools, ETL Processes</a:t>
                      </a:r>
                    </a:p>
                  </a:txBody>
                  <a:tcPr marL="75918" marR="75918" marT="37959" marB="37959" anchor="ctr"/>
                </a:tc>
                <a:extLst>
                  <a:ext uri="{0D108BD9-81ED-4DB2-BD59-A6C34878D82A}">
                    <a16:rowId xmlns:a16="http://schemas.microsoft.com/office/drawing/2014/main" val="3465494027"/>
                  </a:ext>
                </a:extLst>
              </a:tr>
              <a:tr h="377864">
                <a:tc>
                  <a:txBody>
                    <a:bodyPr/>
                    <a:lstStyle/>
                    <a:p>
                      <a:r>
                        <a:rPr lang="en-US" sz="1200" b="1" dirty="0">
                          <a:solidFill>
                            <a:schemeClr val="bg1"/>
                          </a:solidFill>
                        </a:rPr>
                        <a:t>🚀 DevOps</a:t>
                      </a:r>
                      <a:endParaRPr lang="en-US" sz="1200" dirty="0">
                        <a:solidFill>
                          <a:schemeClr val="bg1"/>
                        </a:solidFill>
                      </a:endParaRPr>
                    </a:p>
                  </a:txBody>
                  <a:tcPr marL="75918" marR="75918" marT="37959" marB="37959" anchor="ctr"/>
                </a:tc>
                <a:tc>
                  <a:txBody>
                    <a:bodyPr/>
                    <a:lstStyle/>
                    <a:p>
                      <a:r>
                        <a:rPr lang="en-US" sz="1200">
                          <a:solidFill>
                            <a:schemeClr val="bg1"/>
                          </a:solidFill>
                        </a:rPr>
                        <a:t>CI/CD Pipelines, Docker, Jenkins, Kubernetes, AWS, Azure</a:t>
                      </a:r>
                    </a:p>
                  </a:txBody>
                  <a:tcPr marL="75918" marR="75918" marT="37959" marB="37959" anchor="ctr"/>
                </a:tc>
                <a:extLst>
                  <a:ext uri="{0D108BD9-81ED-4DB2-BD59-A6C34878D82A}">
                    <a16:rowId xmlns:a16="http://schemas.microsoft.com/office/drawing/2014/main" val="487080309"/>
                  </a:ext>
                </a:extLst>
              </a:tr>
              <a:tr h="377864">
                <a:tc>
                  <a:txBody>
                    <a:bodyPr/>
                    <a:lstStyle/>
                    <a:p>
                      <a:r>
                        <a:rPr lang="en-US" sz="1200" b="1" dirty="0">
                          <a:solidFill>
                            <a:schemeClr val="bg1"/>
                          </a:solidFill>
                        </a:rPr>
                        <a:t>✅ Automated Testing</a:t>
                      </a:r>
                      <a:endParaRPr lang="en-US" sz="1200" dirty="0">
                        <a:solidFill>
                          <a:schemeClr val="bg1"/>
                        </a:solidFill>
                      </a:endParaRPr>
                    </a:p>
                  </a:txBody>
                  <a:tcPr marL="75918" marR="75918" marT="37959" marB="37959" anchor="ctr"/>
                </a:tc>
                <a:tc>
                  <a:txBody>
                    <a:bodyPr/>
                    <a:lstStyle/>
                    <a:p>
                      <a:r>
                        <a:rPr lang="en-US" sz="1200" dirty="0">
                          <a:solidFill>
                            <a:schemeClr val="bg1"/>
                          </a:solidFill>
                        </a:rPr>
                        <a:t>Cypress, Jest, Selenium, PyTest, Unit Testing, Integration Testing</a:t>
                      </a:r>
                    </a:p>
                  </a:txBody>
                  <a:tcPr marL="75918" marR="75918" marT="37959" marB="37959" anchor="ctr"/>
                </a:tc>
                <a:extLst>
                  <a:ext uri="{0D108BD9-81ED-4DB2-BD59-A6C34878D82A}">
                    <a16:rowId xmlns:a16="http://schemas.microsoft.com/office/drawing/2014/main" val="3678964140"/>
                  </a:ext>
                </a:extLst>
              </a:tr>
            </a:tbl>
          </a:graphicData>
        </a:graphic>
      </p:graphicFrame>
      <p:pic>
        <p:nvPicPr>
          <p:cNvPr id="16" name="Picture 15" descr="A logo with a red white and blue circle&#10;&#10;Description automatically generated">
            <a:extLst>
              <a:ext uri="{FF2B5EF4-FFF2-40B4-BE49-F238E27FC236}">
                <a16:creationId xmlns:a16="http://schemas.microsoft.com/office/drawing/2014/main" id="{F6018AAE-7A4D-C769-FE29-D7445816B2C7}"/>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randombar(horizontal)">
                                      <p:cBhvr>
                                        <p:cTn id="7" dur="500"/>
                                        <p:tgtEl>
                                          <p:spTgt spid="6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60"/>
                                        </p:tgtEl>
                                        <p:attrNameLst>
                                          <p:attrName>style.visibility</p:attrName>
                                        </p:attrNameLst>
                                      </p:cBhvr>
                                      <p:to>
                                        <p:strVal val="visible"/>
                                      </p:to>
                                    </p:set>
                                    <p:animEffect transition="in" filter="randombar(horizontal)">
                                      <p:cBhvr>
                                        <p:cTn id="12" dur="500"/>
                                        <p:tgtEl>
                                          <p:spTgt spid="66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61"/>
                                        </p:tgtEl>
                                        <p:attrNameLst>
                                          <p:attrName>style.visibility</p:attrName>
                                        </p:attrNameLst>
                                      </p:cBhvr>
                                      <p:to>
                                        <p:strVal val="visible"/>
                                      </p:to>
                                    </p:set>
                                    <p:animEffect transition="in" filter="randombar(horizontal)">
                                      <p:cBhvr>
                                        <p:cTn id="15" dur="500"/>
                                        <p:tgtEl>
                                          <p:spTgt spid="66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62"/>
                                        </p:tgtEl>
                                        <p:attrNameLst>
                                          <p:attrName>style.visibility</p:attrName>
                                        </p:attrNameLst>
                                      </p:cBhvr>
                                      <p:to>
                                        <p:strVal val="visible"/>
                                      </p:to>
                                    </p:set>
                                    <p:animEffect transition="in" filter="randombar(horizontal)">
                                      <p:cBhvr>
                                        <p:cTn id="18" dur="500"/>
                                        <p:tgtEl>
                                          <p:spTgt spid="66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63"/>
                                        </p:tgtEl>
                                        <p:attrNameLst>
                                          <p:attrName>style.visibility</p:attrName>
                                        </p:attrNameLst>
                                      </p:cBhvr>
                                      <p:to>
                                        <p:strVal val="visible"/>
                                      </p:to>
                                    </p:set>
                                    <p:animEffect transition="in" filter="randombar(horizontal)">
                                      <p:cBhvr>
                                        <p:cTn id="21" dur="500"/>
                                        <p:tgtEl>
                                          <p:spTgt spid="663"/>
                                        </p:tgtEl>
                                      </p:cBhvr>
                                    </p:animEffect>
                                  </p:childTnLst>
                                </p:cTn>
                              </p:par>
                              <p:par>
                                <p:cTn id="22" presetID="14" presetClass="entr" presetSubtype="10" fill="hold" nodeType="withEffect">
                                  <p:stCondLst>
                                    <p:cond delay="0"/>
                                  </p:stCondLst>
                                  <p:childTnLst>
                                    <p:set>
                                      <p:cBhvr>
                                        <p:cTn id="23" dur="1" fill="hold">
                                          <p:stCondLst>
                                            <p:cond delay="0"/>
                                          </p:stCondLst>
                                        </p:cTn>
                                        <p:tgtEl>
                                          <p:spTgt spid="664"/>
                                        </p:tgtEl>
                                        <p:attrNameLst>
                                          <p:attrName>style.visibility</p:attrName>
                                        </p:attrNameLst>
                                      </p:cBhvr>
                                      <p:to>
                                        <p:strVal val="visible"/>
                                      </p:to>
                                    </p:set>
                                    <p:animEffect transition="in" filter="randombar(horizontal)">
                                      <p:cBhvr>
                                        <p:cTn id="24" dur="500"/>
                                        <p:tgtEl>
                                          <p:spTgt spid="664"/>
                                        </p:tgtEl>
                                      </p:cBhvr>
                                    </p:animEffect>
                                  </p:childTnLst>
                                </p:cTn>
                              </p:par>
                              <p:par>
                                <p:cTn id="25" presetID="14" presetClass="entr" presetSubtype="10" fill="hold" nodeType="withEffect">
                                  <p:stCondLst>
                                    <p:cond delay="0"/>
                                  </p:stCondLst>
                                  <p:childTnLst>
                                    <p:set>
                                      <p:cBhvr>
                                        <p:cTn id="26" dur="1" fill="hold">
                                          <p:stCondLst>
                                            <p:cond delay="0"/>
                                          </p:stCondLst>
                                        </p:cTn>
                                        <p:tgtEl>
                                          <p:spTgt spid="667"/>
                                        </p:tgtEl>
                                        <p:attrNameLst>
                                          <p:attrName>style.visibility</p:attrName>
                                        </p:attrNameLst>
                                      </p:cBhvr>
                                      <p:to>
                                        <p:strVal val="visible"/>
                                      </p:to>
                                    </p:set>
                                    <p:animEffect transition="in" filter="randombar(horizontal)">
                                      <p:cBhvr>
                                        <p:cTn id="27" dur="500"/>
                                        <p:tgtEl>
                                          <p:spTgt spid="667"/>
                                        </p:tgtEl>
                                      </p:cBhvr>
                                    </p:animEffect>
                                  </p:childTnLst>
                                </p:cTn>
                              </p:par>
                              <p:par>
                                <p:cTn id="28" presetID="14" presetClass="entr" presetSubtype="10" fill="hold" nodeType="withEffect">
                                  <p:stCondLst>
                                    <p:cond delay="0"/>
                                  </p:stCondLst>
                                  <p:childTnLst>
                                    <p:set>
                                      <p:cBhvr>
                                        <p:cTn id="29" dur="1" fill="hold">
                                          <p:stCondLst>
                                            <p:cond delay="0"/>
                                          </p:stCondLst>
                                        </p:cTn>
                                        <p:tgtEl>
                                          <p:spTgt spid="670"/>
                                        </p:tgtEl>
                                        <p:attrNameLst>
                                          <p:attrName>style.visibility</p:attrName>
                                        </p:attrNameLst>
                                      </p:cBhvr>
                                      <p:to>
                                        <p:strVal val="visible"/>
                                      </p:to>
                                    </p:set>
                                    <p:animEffect transition="in" filter="randombar(horizontal)">
                                      <p:cBhvr>
                                        <p:cTn id="30" dur="500"/>
                                        <p:tgtEl>
                                          <p:spTgt spid="670"/>
                                        </p:tgtEl>
                                      </p:cBhvr>
                                    </p:animEffect>
                                  </p:childTnLst>
                                </p:cTn>
                              </p:par>
                              <p:par>
                                <p:cTn id="31" presetID="14" presetClass="entr" presetSubtype="10" fill="hold" nodeType="withEffect">
                                  <p:stCondLst>
                                    <p:cond delay="0"/>
                                  </p:stCondLst>
                                  <p:childTnLst>
                                    <p:set>
                                      <p:cBhvr>
                                        <p:cTn id="32" dur="1" fill="hold">
                                          <p:stCondLst>
                                            <p:cond delay="0"/>
                                          </p:stCondLst>
                                        </p:cTn>
                                        <p:tgtEl>
                                          <p:spTgt spid="673"/>
                                        </p:tgtEl>
                                        <p:attrNameLst>
                                          <p:attrName>style.visibility</p:attrName>
                                        </p:attrNameLst>
                                      </p:cBhvr>
                                      <p:to>
                                        <p:strVal val="visible"/>
                                      </p:to>
                                    </p:set>
                                    <p:animEffect transition="in" filter="randombar(horizontal)">
                                      <p:cBhvr>
                                        <p:cTn id="33" dur="500"/>
                                        <p:tgtEl>
                                          <p:spTgt spid="67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0"/>
      <p:bldP spid="660" grpId="0" animBg="1"/>
      <p:bldP spid="661" grpId="0" animBg="1"/>
      <p:bldP spid="662" grpId="0" animBg="1"/>
      <p:bldP spid="6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D6CFC7AA-12B8-B5B7-5A8E-6E455D41E093}"/>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D29F0831-16EF-BB1C-6DEC-22B9E0332F46}"/>
              </a:ext>
            </a:extLst>
          </p:cNvPr>
          <p:cNvSpPr txBox="1">
            <a:spLocks noGrp="1"/>
          </p:cNvSpPr>
          <p:nvPr>
            <p:ph type="body" idx="1"/>
          </p:nvPr>
        </p:nvSpPr>
        <p:spPr>
          <a:xfrm>
            <a:off x="79467" y="720235"/>
            <a:ext cx="4190886" cy="4094411"/>
          </a:xfrm>
          <a:prstGeom prst="rect">
            <a:avLst/>
          </a:prstGeom>
        </p:spPr>
        <p:txBody>
          <a:bodyPr spcFirstLastPara="1" wrap="square" lIns="91425" tIns="91425" rIns="91425" bIns="91425" anchor="t" anchorCtr="0">
            <a:noAutofit/>
          </a:bodyPr>
          <a:lstStyle/>
          <a:p>
            <a:r>
              <a:rPr lang="en-US" sz="1200" b="1" dirty="0"/>
              <a:t>Diagram Description:</a:t>
            </a:r>
            <a:br>
              <a:rPr lang="en-US" sz="1200" b="1" dirty="0"/>
            </a:br>
            <a:endParaRPr lang="en-US" sz="1200" b="1" dirty="0"/>
          </a:p>
          <a:p>
            <a:r>
              <a:rPr lang="en-US" sz="1200" b="1" dirty="0"/>
              <a:t>Frontend</a:t>
            </a:r>
            <a:r>
              <a:rPr lang="en-US" sz="1200" dirty="0"/>
              <a:t>:</a:t>
            </a:r>
          </a:p>
          <a:p>
            <a:pPr lvl="1"/>
            <a:r>
              <a:rPr lang="en-US" sz="1200" b="1" dirty="0"/>
              <a:t>Web Interface</a:t>
            </a:r>
            <a:r>
              <a:rPr lang="en-US" sz="1200" dirty="0"/>
              <a:t> (Vue.js, HTML, CSS, JavaScript, TypeScript)</a:t>
            </a:r>
          </a:p>
          <a:p>
            <a:pPr lvl="1"/>
            <a:r>
              <a:rPr lang="en-US" sz="1200" dirty="0"/>
              <a:t>Communicates with the </a:t>
            </a:r>
            <a:r>
              <a:rPr lang="en-US" sz="1200" b="1" dirty="0"/>
              <a:t>Backend</a:t>
            </a:r>
            <a:r>
              <a:rPr lang="en-US" sz="1200" dirty="0"/>
              <a:t> through </a:t>
            </a:r>
            <a:r>
              <a:rPr lang="en-US" sz="1200" b="1" dirty="0"/>
              <a:t>RESTful APIs</a:t>
            </a:r>
            <a:r>
              <a:rPr lang="en-US" sz="1200" dirty="0"/>
              <a:t>.</a:t>
            </a:r>
          </a:p>
          <a:p>
            <a:r>
              <a:rPr lang="en-US" sz="1200" b="1" dirty="0"/>
              <a:t>Backend</a:t>
            </a:r>
            <a:r>
              <a:rPr lang="en-US" sz="1200" dirty="0"/>
              <a:t>:</a:t>
            </a:r>
          </a:p>
          <a:p>
            <a:pPr lvl="1"/>
            <a:r>
              <a:rPr lang="en-US" sz="1200" b="1" dirty="0"/>
              <a:t>Django</a:t>
            </a:r>
            <a:r>
              <a:rPr lang="en-US" sz="1200" dirty="0"/>
              <a:t> (RESTful APIs powered by Django)</a:t>
            </a:r>
          </a:p>
          <a:p>
            <a:pPr lvl="1"/>
            <a:r>
              <a:rPr lang="en-US" sz="1200" dirty="0"/>
              <a:t>Handles all business logic and data processing.</a:t>
            </a:r>
          </a:p>
          <a:p>
            <a:pPr lvl="1"/>
            <a:r>
              <a:rPr lang="en-US" sz="1200" dirty="0"/>
              <a:t>Interacts with the </a:t>
            </a:r>
            <a:r>
              <a:rPr lang="en-US" sz="1200" b="1" dirty="0"/>
              <a:t>Database</a:t>
            </a:r>
            <a:r>
              <a:rPr lang="en-US" sz="1200" dirty="0"/>
              <a:t> and </a:t>
            </a:r>
            <a:r>
              <a:rPr lang="en-US" sz="1200" b="1" dirty="0"/>
              <a:t>Mobile App</a:t>
            </a:r>
            <a:r>
              <a:rPr lang="en-US" sz="1200" dirty="0"/>
              <a:t>.</a:t>
            </a:r>
          </a:p>
          <a:p>
            <a:r>
              <a:rPr lang="en-US" sz="1200" b="1" dirty="0"/>
              <a:t>Mobile App</a:t>
            </a:r>
            <a:r>
              <a:rPr lang="en-US" sz="1200" dirty="0"/>
              <a:t>:</a:t>
            </a:r>
          </a:p>
          <a:p>
            <a:pPr lvl="1"/>
            <a:r>
              <a:rPr lang="en-US" sz="1200" b="1" dirty="0"/>
              <a:t>Flutter</a:t>
            </a:r>
            <a:r>
              <a:rPr lang="en-US" sz="1200" dirty="0"/>
              <a:t> (iOS &amp; Android)</a:t>
            </a:r>
          </a:p>
          <a:p>
            <a:pPr lvl="1"/>
            <a:r>
              <a:rPr lang="en-US" sz="1200" dirty="0"/>
              <a:t>Consumes the same </a:t>
            </a:r>
            <a:r>
              <a:rPr lang="en-US" sz="1200" b="1" dirty="0"/>
              <a:t>RESTful APIs</a:t>
            </a:r>
            <a:r>
              <a:rPr lang="en-US" sz="1200" dirty="0"/>
              <a:t> as the </a:t>
            </a:r>
            <a:r>
              <a:rPr lang="en-US" sz="1200" b="1" dirty="0"/>
              <a:t>Web Interface</a:t>
            </a:r>
            <a:r>
              <a:rPr lang="en-US" sz="1200" dirty="0"/>
              <a:t>, ensuring consistency across platforms.</a:t>
            </a:r>
          </a:p>
          <a:p>
            <a:pPr lvl="1"/>
            <a:r>
              <a:rPr lang="en-US" sz="1200" dirty="0"/>
              <a:t>Syncs with the </a:t>
            </a:r>
            <a:r>
              <a:rPr lang="en-US" sz="1200" b="1" dirty="0"/>
              <a:t>Backend</a:t>
            </a:r>
            <a:r>
              <a:rPr lang="en-US" sz="1200" dirty="0"/>
              <a:t> for real-time data updates.</a:t>
            </a:r>
          </a:p>
        </p:txBody>
      </p:sp>
      <p:sp>
        <p:nvSpPr>
          <p:cNvPr id="508" name="Google Shape;508;p28">
            <a:extLst>
              <a:ext uri="{FF2B5EF4-FFF2-40B4-BE49-F238E27FC236}">
                <a16:creationId xmlns:a16="http://schemas.microsoft.com/office/drawing/2014/main" id="{076F029F-FA27-5237-18B6-65728025D94D}"/>
              </a:ext>
            </a:extLst>
          </p:cNvPr>
          <p:cNvSpPr txBox="1">
            <a:spLocks noGrp="1"/>
          </p:cNvSpPr>
          <p:nvPr>
            <p:ph type="ctrTitle"/>
          </p:nvPr>
        </p:nvSpPr>
        <p:spPr>
          <a:xfrm>
            <a:off x="227842" y="142435"/>
            <a:ext cx="5286961" cy="577800"/>
          </a:xfrm>
          <a:prstGeom prst="rect">
            <a:avLst/>
          </a:prstGeom>
        </p:spPr>
        <p:txBody>
          <a:bodyPr spcFirstLastPara="1" wrap="square" lIns="91425" tIns="91425" rIns="91425" bIns="91425" anchor="b" anchorCtr="0">
            <a:noAutofit/>
          </a:bodyPr>
          <a:lstStyle/>
          <a:p>
            <a:pPr lvl="0"/>
            <a:r>
              <a:rPr lang="en-US" dirty="0"/>
              <a:t>System Architecture Overview</a:t>
            </a:r>
          </a:p>
        </p:txBody>
      </p:sp>
      <p:grpSp>
        <p:nvGrpSpPr>
          <p:cNvPr id="509" name="Google Shape;509;p28">
            <a:extLst>
              <a:ext uri="{FF2B5EF4-FFF2-40B4-BE49-F238E27FC236}">
                <a16:creationId xmlns:a16="http://schemas.microsoft.com/office/drawing/2014/main" id="{5A496AB2-E590-633E-2589-8A32A58FB2C7}"/>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BC46661B-DE9C-589A-7F2A-7075FB4CC189}"/>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6F6F3B65-6539-E7EB-032E-C0D84D802EB5}"/>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5B88CE9B-5F64-D7C2-DF57-0D30D346C25A}"/>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9A9F9C81-EE82-7DE9-3805-0F5EF532757C}"/>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6CE71132-975F-7A4D-D266-93ACDD6CBDF2}"/>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47CE3A3F-34D4-8DCA-2BB4-D010E8E83199}"/>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723EA5C2-723D-8680-9DB2-849D33F8D4E4}"/>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EA21B948-7D67-1887-692D-121CA2C44FFE}"/>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20A23640-FA3C-8CDD-18EB-770F93C7BF95}"/>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75D7EF88-790B-8C21-57EE-7ED72F9928FF}"/>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A985CB58-F228-9F26-E995-FCD6144D3BEE}"/>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DE937F6E-5F18-23F5-17CC-561B38C168DF}"/>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32E45081-2044-09F6-00E8-9E47F18911E9}"/>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200CE754-EC7F-9EEC-3309-D187F7E8DACA}"/>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CDF01808-9CEA-5AD4-C5FC-982E541ECBC3}"/>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49E54ABA-BEA3-F2AA-3603-67F1CF6FA366}"/>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63B1BBF6-08A8-715A-C123-FEABBCDAA231}"/>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35CA3B92-88B3-7619-95CA-9ED9254CF3E3}"/>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68231F4E-78E6-E8F3-A0E3-23C68B9C96C0}"/>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84F0A2F6-92A5-2AB2-3721-02F660DBCAD2}"/>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D98FC792-9E9F-3C94-A6B9-193C8E179CDC}"/>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94689AA5-D8C9-3C99-1296-9E134EA53CB9}"/>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7FCF3044-3FD8-3980-AFAC-7857E5B33EDF}"/>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3DB7E242-5ED9-CBBF-D1E9-F337B2EDDD88}"/>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B3B6911B-62B0-40C9-9475-63406A63A4B4}"/>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E1D06BFB-A8C3-6CCF-FAC3-1F60B60C859B}"/>
              </a:ext>
            </a:extLst>
          </p:cNvPr>
          <p:cNvPicPr>
            <a:picLocks noChangeAspect="1"/>
          </p:cNvPicPr>
          <p:nvPr/>
        </p:nvPicPr>
        <p:blipFill>
          <a:blip r:embed="rId3"/>
          <a:stretch>
            <a:fillRect/>
          </a:stretch>
        </p:blipFill>
        <p:spPr>
          <a:xfrm>
            <a:off x="8113026" y="7400"/>
            <a:ext cx="920549" cy="806949"/>
          </a:xfrm>
          <a:prstGeom prst="rect">
            <a:avLst/>
          </a:prstGeom>
        </p:spPr>
      </p:pic>
      <p:pic>
        <p:nvPicPr>
          <p:cNvPr id="4" name="Picture 3">
            <a:extLst>
              <a:ext uri="{FF2B5EF4-FFF2-40B4-BE49-F238E27FC236}">
                <a16:creationId xmlns:a16="http://schemas.microsoft.com/office/drawing/2014/main" id="{A3E06843-0AE5-CE3E-DAE3-8C3E4691E743}"/>
              </a:ext>
            </a:extLst>
          </p:cNvPr>
          <p:cNvPicPr>
            <a:picLocks noChangeAspect="1"/>
          </p:cNvPicPr>
          <p:nvPr/>
        </p:nvPicPr>
        <p:blipFill>
          <a:blip r:embed="rId4"/>
          <a:stretch>
            <a:fillRect/>
          </a:stretch>
        </p:blipFill>
        <p:spPr>
          <a:xfrm>
            <a:off x="4617029" y="919693"/>
            <a:ext cx="4063023" cy="4028592"/>
          </a:xfrm>
          <a:prstGeom prst="rect">
            <a:avLst/>
          </a:prstGeom>
        </p:spPr>
      </p:pic>
    </p:spTree>
    <p:extLst>
      <p:ext uri="{BB962C8B-B14F-4D97-AF65-F5344CB8AC3E}">
        <p14:creationId xmlns:p14="http://schemas.microsoft.com/office/powerpoint/2010/main" val="29817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randombar(horizont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2" dur="500"/>
                                        <p:tgtEl>
                                          <p:spTgt spid="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17" dur="500"/>
                                        <p:tgtEl>
                                          <p:spTgt spid="5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22" dur="500"/>
                                        <p:tgtEl>
                                          <p:spTgt spid="5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27" dur="500"/>
                                        <p:tgtEl>
                                          <p:spTgt spid="5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32" dur="500"/>
                                        <p:tgtEl>
                                          <p:spTgt spid="50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37" dur="500"/>
                                        <p:tgtEl>
                                          <p:spTgt spid="50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42" dur="500"/>
                                        <p:tgtEl>
                                          <p:spTgt spid="50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07">
                                            <p:txEl>
                                              <p:pRg st="7" end="7"/>
                                            </p:txEl>
                                          </p:spTgt>
                                        </p:tgtEl>
                                        <p:attrNameLst>
                                          <p:attrName>style.visibility</p:attrName>
                                        </p:attrNameLst>
                                      </p:cBhvr>
                                      <p:to>
                                        <p:strVal val="visible"/>
                                      </p:to>
                                    </p:set>
                                    <p:animEffect transition="in" filter="randombar(horizontal)">
                                      <p:cBhvr>
                                        <p:cTn id="47" dur="500"/>
                                        <p:tgtEl>
                                          <p:spTgt spid="50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07">
                                            <p:txEl>
                                              <p:pRg st="8" end="8"/>
                                            </p:txEl>
                                          </p:spTgt>
                                        </p:tgtEl>
                                        <p:attrNameLst>
                                          <p:attrName>style.visibility</p:attrName>
                                        </p:attrNameLst>
                                      </p:cBhvr>
                                      <p:to>
                                        <p:strVal val="visible"/>
                                      </p:to>
                                    </p:set>
                                    <p:animEffect transition="in" filter="randombar(horizontal)">
                                      <p:cBhvr>
                                        <p:cTn id="52" dur="500"/>
                                        <p:tgtEl>
                                          <p:spTgt spid="50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07">
                                            <p:txEl>
                                              <p:pRg st="9" end="9"/>
                                            </p:txEl>
                                          </p:spTgt>
                                        </p:tgtEl>
                                        <p:attrNameLst>
                                          <p:attrName>style.visibility</p:attrName>
                                        </p:attrNameLst>
                                      </p:cBhvr>
                                      <p:to>
                                        <p:strVal val="visible"/>
                                      </p:to>
                                    </p:set>
                                    <p:animEffect transition="in" filter="randombar(horizontal)">
                                      <p:cBhvr>
                                        <p:cTn id="57" dur="500"/>
                                        <p:tgtEl>
                                          <p:spTgt spid="507">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07">
                                            <p:txEl>
                                              <p:pRg st="10" end="10"/>
                                            </p:txEl>
                                          </p:spTgt>
                                        </p:tgtEl>
                                        <p:attrNameLst>
                                          <p:attrName>style.visibility</p:attrName>
                                        </p:attrNameLst>
                                      </p:cBhvr>
                                      <p:to>
                                        <p:strVal val="visible"/>
                                      </p:to>
                                    </p:set>
                                    <p:animEffect transition="in" filter="randombar(horizontal)">
                                      <p:cBhvr>
                                        <p:cTn id="62" dur="500"/>
                                        <p:tgtEl>
                                          <p:spTgt spid="507">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07">
                                            <p:txEl>
                                              <p:pRg st="11" end="11"/>
                                            </p:txEl>
                                          </p:spTgt>
                                        </p:tgtEl>
                                        <p:attrNameLst>
                                          <p:attrName>style.visibility</p:attrName>
                                        </p:attrNameLst>
                                      </p:cBhvr>
                                      <p:to>
                                        <p:strVal val="visible"/>
                                      </p:to>
                                    </p:set>
                                    <p:animEffect transition="in" filter="randombar(horizontal)">
                                      <p:cBhvr>
                                        <p:cTn id="67" dur="500"/>
                                        <p:tgtEl>
                                          <p:spTgt spid="5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ED7AF399-1674-FB4E-9BD0-DF564CC2BB67}"/>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762CDDC9-B290-F635-808E-8DA788CB879F}"/>
              </a:ext>
            </a:extLst>
          </p:cNvPr>
          <p:cNvSpPr txBox="1">
            <a:spLocks noGrp="1"/>
          </p:cNvSpPr>
          <p:nvPr>
            <p:ph type="body" idx="1"/>
          </p:nvPr>
        </p:nvSpPr>
        <p:spPr>
          <a:xfrm>
            <a:off x="79467" y="720235"/>
            <a:ext cx="4190886" cy="4094411"/>
          </a:xfrm>
          <a:prstGeom prst="rect">
            <a:avLst/>
          </a:prstGeom>
        </p:spPr>
        <p:txBody>
          <a:bodyPr spcFirstLastPara="1" wrap="square" lIns="91425" tIns="91425" rIns="91425" bIns="91425" anchor="t" anchorCtr="0">
            <a:noAutofit/>
          </a:bodyPr>
          <a:lstStyle/>
          <a:p>
            <a:r>
              <a:rPr lang="en-US" sz="1200" b="1" dirty="0"/>
              <a:t>Diagram Description:</a:t>
            </a:r>
          </a:p>
          <a:p>
            <a:endParaRPr lang="en-US" sz="1200" dirty="0"/>
          </a:p>
          <a:p>
            <a:r>
              <a:rPr lang="en-US" sz="1200" b="1" dirty="0"/>
              <a:t>Database</a:t>
            </a:r>
            <a:r>
              <a:rPr lang="en-US" sz="1200" dirty="0"/>
              <a:t>:</a:t>
            </a:r>
          </a:p>
          <a:p>
            <a:pPr lvl="1"/>
            <a:r>
              <a:rPr lang="en-US" sz="1200" b="1" dirty="0"/>
              <a:t>PostgreSQL</a:t>
            </a:r>
            <a:r>
              <a:rPr lang="en-US" sz="1200" dirty="0"/>
              <a:t> for structured data storage.</a:t>
            </a:r>
          </a:p>
          <a:p>
            <a:pPr lvl="1"/>
            <a:r>
              <a:rPr lang="en-US" sz="1200" dirty="0"/>
              <a:t>Interacts with the </a:t>
            </a:r>
            <a:r>
              <a:rPr lang="en-US" sz="1200" b="1" dirty="0"/>
              <a:t>Backend</a:t>
            </a:r>
            <a:r>
              <a:rPr lang="en-US" sz="1200" dirty="0"/>
              <a:t> for data retrieval, updates, and transactions.</a:t>
            </a:r>
          </a:p>
          <a:p>
            <a:r>
              <a:rPr lang="en-US" sz="1200" b="1" dirty="0"/>
              <a:t>Data Warehouse</a:t>
            </a:r>
            <a:r>
              <a:rPr lang="en-US" sz="1200" dirty="0"/>
              <a:t>:</a:t>
            </a:r>
          </a:p>
          <a:p>
            <a:pPr lvl="1"/>
            <a:r>
              <a:rPr lang="en-US" sz="1200" dirty="0"/>
              <a:t>Aggregates data from multiple sources, enabling advanced </a:t>
            </a:r>
            <a:r>
              <a:rPr lang="en-US" sz="1200" b="1" dirty="0"/>
              <a:t>Data Analytics</a:t>
            </a:r>
            <a:r>
              <a:rPr lang="en-US" sz="1200" dirty="0"/>
              <a:t> and </a:t>
            </a:r>
            <a:r>
              <a:rPr lang="en-US" sz="1200" b="1" dirty="0"/>
              <a:t>Business Intelligence</a:t>
            </a:r>
            <a:r>
              <a:rPr lang="en-US" sz="1200" dirty="0"/>
              <a:t>.</a:t>
            </a:r>
          </a:p>
          <a:p>
            <a:r>
              <a:rPr lang="en-US" sz="1200" b="1" dirty="0"/>
              <a:t>DevOps</a:t>
            </a:r>
            <a:r>
              <a:rPr lang="en-US" sz="1200" dirty="0"/>
              <a:t>:</a:t>
            </a:r>
          </a:p>
          <a:p>
            <a:pPr lvl="1"/>
            <a:r>
              <a:rPr lang="en-US" sz="1200" b="1" dirty="0"/>
              <a:t>CI/CD Pipelines</a:t>
            </a:r>
            <a:r>
              <a:rPr lang="en-US" sz="1200" dirty="0"/>
              <a:t>, </a:t>
            </a:r>
            <a:r>
              <a:rPr lang="en-US" sz="1200" b="1" dirty="0"/>
              <a:t>Docker</a:t>
            </a:r>
            <a:r>
              <a:rPr lang="en-US" sz="1200" dirty="0"/>
              <a:t> for continuous integration and deployment.</a:t>
            </a:r>
          </a:p>
          <a:p>
            <a:pPr lvl="1"/>
            <a:r>
              <a:rPr lang="en-US" sz="1200" dirty="0"/>
              <a:t>Ensure smooth application updates and scalability.</a:t>
            </a:r>
          </a:p>
        </p:txBody>
      </p:sp>
      <p:sp>
        <p:nvSpPr>
          <p:cNvPr id="508" name="Google Shape;508;p28">
            <a:extLst>
              <a:ext uri="{FF2B5EF4-FFF2-40B4-BE49-F238E27FC236}">
                <a16:creationId xmlns:a16="http://schemas.microsoft.com/office/drawing/2014/main" id="{C5874901-F5E6-C7AD-0A43-DC52D7E28086}"/>
              </a:ext>
            </a:extLst>
          </p:cNvPr>
          <p:cNvSpPr txBox="1">
            <a:spLocks noGrp="1"/>
          </p:cNvSpPr>
          <p:nvPr>
            <p:ph type="ctrTitle"/>
          </p:nvPr>
        </p:nvSpPr>
        <p:spPr>
          <a:xfrm>
            <a:off x="227842" y="142435"/>
            <a:ext cx="5286961" cy="577800"/>
          </a:xfrm>
          <a:prstGeom prst="rect">
            <a:avLst/>
          </a:prstGeom>
        </p:spPr>
        <p:txBody>
          <a:bodyPr spcFirstLastPara="1" wrap="square" lIns="91425" tIns="91425" rIns="91425" bIns="91425" anchor="b" anchorCtr="0">
            <a:noAutofit/>
          </a:bodyPr>
          <a:lstStyle/>
          <a:p>
            <a:pPr lvl="0"/>
            <a:r>
              <a:rPr lang="en-US" dirty="0"/>
              <a:t>System Architecture Overview</a:t>
            </a:r>
          </a:p>
        </p:txBody>
      </p:sp>
      <p:grpSp>
        <p:nvGrpSpPr>
          <p:cNvPr id="509" name="Google Shape;509;p28">
            <a:extLst>
              <a:ext uri="{FF2B5EF4-FFF2-40B4-BE49-F238E27FC236}">
                <a16:creationId xmlns:a16="http://schemas.microsoft.com/office/drawing/2014/main" id="{9CCB5F11-48B1-A1F8-9964-6C7FB31AD9E1}"/>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AC2CB3CA-6DD9-5598-14F2-56117C131C41}"/>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E2631880-328B-13DC-BB9F-A2C202977700}"/>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F4AC06EF-4EF3-5B87-5F23-22B871C4203C}"/>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001AC18B-C18F-070F-741C-0D89F9BEA273}"/>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3E2AA28B-0D32-9095-62C8-9883D03F56B8}"/>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7E528D7E-E5D8-C72D-FB74-78A583745A87}"/>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6CB78294-76A7-3B6F-26EC-D3885053DD72}"/>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B7DCF0EF-C256-6B5D-B38C-B2E33536C717}"/>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E1894012-5C38-A095-1C34-99B7385A7D54}"/>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0D95FD9C-B66C-9B2D-DA99-FE29130AA95C}"/>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66A46925-B508-71A6-8FBE-AB582FAE0471}"/>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DC8664ED-3A4F-A082-4448-3282B6FBF113}"/>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ABACB1CD-E57E-59AE-D37D-1CD247B7D916}"/>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8CE87762-1D99-05D0-D6B9-EE02E1002630}"/>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4AE0168F-64FA-93C2-01D4-8B108F32142A}"/>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9F78CF0B-C19A-EF79-C2D4-D5C25A5A659F}"/>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76C028FE-A5F9-BC55-FB99-E9C3A3F7EC36}"/>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17897BF0-0400-9ABA-9BD8-F59B5DDA781B}"/>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33AAC4B8-2F9A-653A-4BCB-EF74FD9FEF2D}"/>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FBD21B27-17AE-97DA-1E7F-2ADC6B07138F}"/>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A8598984-70D2-DFD8-62BF-B099F4F08735}"/>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3EC85EA1-05B2-0F3D-2001-B1C2EEA35EB9}"/>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C2ED15B1-06F4-43C3-3CA8-6DC58A08AF59}"/>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15D1B3BE-B2C3-9DE0-0493-51275B7E142E}"/>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A43DC831-0800-59FA-59A4-FAC461635B79}"/>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CAFE3A91-B7EE-0D96-6C78-F94F4541BDC1}"/>
              </a:ext>
            </a:extLst>
          </p:cNvPr>
          <p:cNvPicPr>
            <a:picLocks noChangeAspect="1"/>
          </p:cNvPicPr>
          <p:nvPr/>
        </p:nvPicPr>
        <p:blipFill>
          <a:blip r:embed="rId3"/>
          <a:stretch>
            <a:fillRect/>
          </a:stretch>
        </p:blipFill>
        <p:spPr>
          <a:xfrm>
            <a:off x="8113026" y="7400"/>
            <a:ext cx="920549" cy="806949"/>
          </a:xfrm>
          <a:prstGeom prst="rect">
            <a:avLst/>
          </a:prstGeom>
        </p:spPr>
      </p:pic>
      <p:pic>
        <p:nvPicPr>
          <p:cNvPr id="4" name="Picture 3">
            <a:extLst>
              <a:ext uri="{FF2B5EF4-FFF2-40B4-BE49-F238E27FC236}">
                <a16:creationId xmlns:a16="http://schemas.microsoft.com/office/drawing/2014/main" id="{711CD0F7-46F5-AE9C-4E95-57179B358FA5}"/>
              </a:ext>
            </a:extLst>
          </p:cNvPr>
          <p:cNvPicPr>
            <a:picLocks noChangeAspect="1"/>
          </p:cNvPicPr>
          <p:nvPr/>
        </p:nvPicPr>
        <p:blipFill>
          <a:blip r:embed="rId4"/>
          <a:stretch>
            <a:fillRect/>
          </a:stretch>
        </p:blipFill>
        <p:spPr>
          <a:xfrm>
            <a:off x="4617029" y="919693"/>
            <a:ext cx="4063023" cy="4028592"/>
          </a:xfrm>
          <a:prstGeom prst="rect">
            <a:avLst/>
          </a:prstGeom>
        </p:spPr>
      </p:pic>
    </p:spTree>
    <p:extLst>
      <p:ext uri="{BB962C8B-B14F-4D97-AF65-F5344CB8AC3E}">
        <p14:creationId xmlns:p14="http://schemas.microsoft.com/office/powerpoint/2010/main" val="9630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randombar(horizont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2" dur="500"/>
                                        <p:tgtEl>
                                          <p:spTgt spid="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17" dur="500"/>
                                        <p:tgtEl>
                                          <p:spTgt spid="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22" dur="500"/>
                                        <p:tgtEl>
                                          <p:spTgt spid="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27" dur="500"/>
                                        <p:tgtEl>
                                          <p:spTgt spid="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32" dur="500"/>
                                        <p:tgtEl>
                                          <p:spTgt spid="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37" dur="500"/>
                                        <p:tgtEl>
                                          <p:spTgt spid="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7">
                                            <p:txEl>
                                              <p:pRg st="7" end="7"/>
                                            </p:txEl>
                                          </p:spTgt>
                                        </p:tgtEl>
                                        <p:attrNameLst>
                                          <p:attrName>style.visibility</p:attrName>
                                        </p:attrNameLst>
                                      </p:cBhvr>
                                      <p:to>
                                        <p:strVal val="visible"/>
                                      </p:to>
                                    </p:set>
                                    <p:animEffect transition="in" filter="randombar(horizontal)">
                                      <p:cBhvr>
                                        <p:cTn id="42" dur="500"/>
                                        <p:tgtEl>
                                          <p:spTgt spid="5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07">
                                            <p:txEl>
                                              <p:pRg st="8" end="8"/>
                                            </p:txEl>
                                          </p:spTgt>
                                        </p:tgtEl>
                                        <p:attrNameLst>
                                          <p:attrName>style.visibility</p:attrName>
                                        </p:attrNameLst>
                                      </p:cBhvr>
                                      <p:to>
                                        <p:strVal val="visible"/>
                                      </p:to>
                                    </p:set>
                                    <p:animEffect transition="in" filter="randombar(horizontal)">
                                      <p:cBhvr>
                                        <p:cTn id="47" dur="500"/>
                                        <p:tgtEl>
                                          <p:spTgt spid="50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07">
                                            <p:txEl>
                                              <p:pRg st="9" end="9"/>
                                            </p:txEl>
                                          </p:spTgt>
                                        </p:tgtEl>
                                        <p:attrNameLst>
                                          <p:attrName>style.visibility</p:attrName>
                                        </p:attrNameLst>
                                      </p:cBhvr>
                                      <p:to>
                                        <p:strVal val="visible"/>
                                      </p:to>
                                    </p:set>
                                    <p:animEffect transition="in" filter="randombar(horizontal)">
                                      <p:cBhvr>
                                        <p:cTn id="52" dur="500"/>
                                        <p:tgtEl>
                                          <p:spTgt spid="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8"/>
          <p:cNvSpPr txBox="1">
            <a:spLocks noGrp="1"/>
          </p:cNvSpPr>
          <p:nvPr>
            <p:ph type="ctrTitle"/>
          </p:nvPr>
        </p:nvSpPr>
        <p:spPr>
          <a:xfrm>
            <a:off x="110061" y="267847"/>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Analytics &amp; Data Science</a:t>
            </a:r>
            <a:endParaRPr dirty="0"/>
          </a:p>
        </p:txBody>
      </p:sp>
      <p:grpSp>
        <p:nvGrpSpPr>
          <p:cNvPr id="1382" name="Google Shape;1382;p48"/>
          <p:cNvGrpSpPr/>
          <p:nvPr/>
        </p:nvGrpSpPr>
        <p:grpSpPr>
          <a:xfrm>
            <a:off x="4516998" y="1409413"/>
            <a:ext cx="1482529" cy="1006323"/>
            <a:chOff x="2144000" y="736675"/>
            <a:chExt cx="2165475" cy="889800"/>
          </a:xfrm>
        </p:grpSpPr>
        <p:sp>
          <p:nvSpPr>
            <p:cNvPr id="1383" name="Google Shape;1383;p48"/>
            <p:cNvSpPr/>
            <p:nvPr/>
          </p:nvSpPr>
          <p:spPr>
            <a:xfrm>
              <a:off x="2341825" y="750300"/>
              <a:ext cx="1967025" cy="25"/>
            </a:xfrm>
            <a:custGeom>
              <a:avLst/>
              <a:gdLst/>
              <a:ahLst/>
              <a:cxnLst/>
              <a:rect l="l" t="t" r="r" b="b"/>
              <a:pathLst>
                <a:path w="78681" h="1" extrusionOk="0">
                  <a:moveTo>
                    <a:pt x="1" y="0"/>
                  </a:moveTo>
                  <a:lnTo>
                    <a:pt x="7868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2341825" y="748100"/>
              <a:ext cx="1967025" cy="4100"/>
            </a:xfrm>
            <a:custGeom>
              <a:avLst/>
              <a:gdLst/>
              <a:ahLst/>
              <a:cxnLst/>
              <a:rect l="l" t="t" r="r" b="b"/>
              <a:pathLst>
                <a:path w="78681" h="164" extrusionOk="0">
                  <a:moveTo>
                    <a:pt x="1" y="0"/>
                  </a:moveTo>
                  <a:lnTo>
                    <a:pt x="1" y="164"/>
                  </a:lnTo>
                  <a:lnTo>
                    <a:pt x="78680" y="164"/>
                  </a:lnTo>
                  <a:lnTo>
                    <a:pt x="78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2144300" y="738000"/>
              <a:ext cx="24300" cy="56425"/>
            </a:xfrm>
            <a:custGeom>
              <a:avLst/>
              <a:gdLst/>
              <a:ahLst/>
              <a:cxnLst/>
              <a:rect l="l" t="t" r="r" b="b"/>
              <a:pathLst>
                <a:path w="972" h="2257" extrusionOk="0">
                  <a:moveTo>
                    <a:pt x="1" y="1"/>
                  </a:moveTo>
                  <a:lnTo>
                    <a:pt x="1" y="429"/>
                  </a:lnTo>
                  <a:lnTo>
                    <a:pt x="455" y="429"/>
                  </a:lnTo>
                  <a:lnTo>
                    <a:pt x="455" y="2256"/>
                  </a:lnTo>
                  <a:lnTo>
                    <a:pt x="971" y="2256"/>
                  </a:lnTo>
                  <a:lnTo>
                    <a:pt x="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8"/>
            <p:cNvSpPr/>
            <p:nvPr/>
          </p:nvSpPr>
          <p:spPr>
            <a:xfrm>
              <a:off x="2178325" y="736675"/>
              <a:ext cx="48550" cy="58775"/>
            </a:xfrm>
            <a:custGeom>
              <a:avLst/>
              <a:gdLst/>
              <a:ahLst/>
              <a:cxnLst/>
              <a:rect l="l" t="t" r="r" b="b"/>
              <a:pathLst>
                <a:path w="1942" h="2351" extrusionOk="0">
                  <a:moveTo>
                    <a:pt x="971" y="467"/>
                  </a:moveTo>
                  <a:cubicBezTo>
                    <a:pt x="1097" y="467"/>
                    <a:pt x="1223" y="526"/>
                    <a:pt x="1299" y="646"/>
                  </a:cubicBezTo>
                  <a:cubicBezTo>
                    <a:pt x="1387" y="810"/>
                    <a:pt x="1425" y="999"/>
                    <a:pt x="1412" y="1188"/>
                  </a:cubicBezTo>
                  <a:cubicBezTo>
                    <a:pt x="1425" y="1377"/>
                    <a:pt x="1387" y="1566"/>
                    <a:pt x="1299" y="1742"/>
                  </a:cubicBezTo>
                  <a:cubicBezTo>
                    <a:pt x="1223" y="1856"/>
                    <a:pt x="1097" y="1912"/>
                    <a:pt x="971" y="1912"/>
                  </a:cubicBezTo>
                  <a:cubicBezTo>
                    <a:pt x="845" y="1912"/>
                    <a:pt x="719" y="1856"/>
                    <a:pt x="643" y="1742"/>
                  </a:cubicBezTo>
                  <a:cubicBezTo>
                    <a:pt x="555" y="1566"/>
                    <a:pt x="517" y="1377"/>
                    <a:pt x="530" y="1188"/>
                  </a:cubicBezTo>
                  <a:cubicBezTo>
                    <a:pt x="517" y="999"/>
                    <a:pt x="555" y="810"/>
                    <a:pt x="643" y="646"/>
                  </a:cubicBezTo>
                  <a:cubicBezTo>
                    <a:pt x="719" y="526"/>
                    <a:pt x="845" y="467"/>
                    <a:pt x="971" y="467"/>
                  </a:cubicBezTo>
                  <a:close/>
                  <a:moveTo>
                    <a:pt x="969" y="0"/>
                  </a:moveTo>
                  <a:cubicBezTo>
                    <a:pt x="798" y="0"/>
                    <a:pt x="625" y="48"/>
                    <a:pt x="467" y="142"/>
                  </a:cubicBezTo>
                  <a:cubicBezTo>
                    <a:pt x="316" y="243"/>
                    <a:pt x="202" y="381"/>
                    <a:pt x="127" y="545"/>
                  </a:cubicBezTo>
                  <a:cubicBezTo>
                    <a:pt x="39" y="747"/>
                    <a:pt x="1" y="961"/>
                    <a:pt x="1" y="1175"/>
                  </a:cubicBezTo>
                  <a:cubicBezTo>
                    <a:pt x="1" y="1390"/>
                    <a:pt x="39" y="1604"/>
                    <a:pt x="127" y="1805"/>
                  </a:cubicBezTo>
                  <a:cubicBezTo>
                    <a:pt x="202" y="1969"/>
                    <a:pt x="316" y="2108"/>
                    <a:pt x="467" y="2209"/>
                  </a:cubicBezTo>
                  <a:cubicBezTo>
                    <a:pt x="618" y="2303"/>
                    <a:pt x="791" y="2350"/>
                    <a:pt x="965" y="2350"/>
                  </a:cubicBezTo>
                  <a:cubicBezTo>
                    <a:pt x="1138" y="2350"/>
                    <a:pt x="1311" y="2303"/>
                    <a:pt x="1462" y="2209"/>
                  </a:cubicBezTo>
                  <a:cubicBezTo>
                    <a:pt x="1614" y="2108"/>
                    <a:pt x="1740" y="1969"/>
                    <a:pt x="1815" y="1805"/>
                  </a:cubicBezTo>
                  <a:cubicBezTo>
                    <a:pt x="1904" y="1604"/>
                    <a:pt x="1941" y="1390"/>
                    <a:pt x="1929" y="1175"/>
                  </a:cubicBezTo>
                  <a:cubicBezTo>
                    <a:pt x="1941" y="961"/>
                    <a:pt x="1904" y="747"/>
                    <a:pt x="1815" y="545"/>
                  </a:cubicBezTo>
                  <a:cubicBezTo>
                    <a:pt x="1740" y="381"/>
                    <a:pt x="1614" y="243"/>
                    <a:pt x="1462" y="142"/>
                  </a:cubicBezTo>
                  <a:cubicBezTo>
                    <a:pt x="1311" y="48"/>
                    <a:pt x="1141" y="0"/>
                    <a:pt x="9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8"/>
            <p:cNvSpPr/>
            <p:nvPr/>
          </p:nvSpPr>
          <p:spPr>
            <a:xfrm>
              <a:off x="2232825" y="736800"/>
              <a:ext cx="48550" cy="58525"/>
            </a:xfrm>
            <a:custGeom>
              <a:avLst/>
              <a:gdLst/>
              <a:ahLst/>
              <a:cxnLst/>
              <a:rect l="l" t="t" r="r" b="b"/>
              <a:pathLst>
                <a:path w="1942" h="2341" extrusionOk="0">
                  <a:moveTo>
                    <a:pt x="984" y="465"/>
                  </a:moveTo>
                  <a:cubicBezTo>
                    <a:pt x="1110" y="465"/>
                    <a:pt x="1236" y="528"/>
                    <a:pt x="1299" y="641"/>
                  </a:cubicBezTo>
                  <a:cubicBezTo>
                    <a:pt x="1387" y="805"/>
                    <a:pt x="1425" y="994"/>
                    <a:pt x="1412" y="1183"/>
                  </a:cubicBezTo>
                  <a:cubicBezTo>
                    <a:pt x="1425" y="1372"/>
                    <a:pt x="1387" y="1561"/>
                    <a:pt x="1299" y="1737"/>
                  </a:cubicBezTo>
                  <a:lnTo>
                    <a:pt x="1299" y="1725"/>
                  </a:lnTo>
                  <a:cubicBezTo>
                    <a:pt x="1236" y="1838"/>
                    <a:pt x="1110" y="1914"/>
                    <a:pt x="984" y="1914"/>
                  </a:cubicBezTo>
                  <a:cubicBezTo>
                    <a:pt x="858" y="1914"/>
                    <a:pt x="732" y="1838"/>
                    <a:pt x="669" y="1737"/>
                  </a:cubicBezTo>
                  <a:cubicBezTo>
                    <a:pt x="580" y="1561"/>
                    <a:pt x="530" y="1372"/>
                    <a:pt x="555" y="1183"/>
                  </a:cubicBezTo>
                  <a:cubicBezTo>
                    <a:pt x="530" y="994"/>
                    <a:pt x="580" y="805"/>
                    <a:pt x="669" y="641"/>
                  </a:cubicBezTo>
                  <a:cubicBezTo>
                    <a:pt x="732" y="528"/>
                    <a:pt x="858" y="465"/>
                    <a:pt x="984" y="465"/>
                  </a:cubicBezTo>
                  <a:close/>
                  <a:moveTo>
                    <a:pt x="989" y="1"/>
                  </a:moveTo>
                  <a:cubicBezTo>
                    <a:pt x="640" y="1"/>
                    <a:pt x="302" y="198"/>
                    <a:pt x="139" y="540"/>
                  </a:cubicBezTo>
                  <a:cubicBezTo>
                    <a:pt x="39" y="742"/>
                    <a:pt x="1" y="956"/>
                    <a:pt x="13" y="1170"/>
                  </a:cubicBezTo>
                  <a:cubicBezTo>
                    <a:pt x="1" y="1385"/>
                    <a:pt x="39" y="1599"/>
                    <a:pt x="139" y="1800"/>
                  </a:cubicBezTo>
                  <a:cubicBezTo>
                    <a:pt x="202" y="1964"/>
                    <a:pt x="328" y="2103"/>
                    <a:pt x="480" y="2204"/>
                  </a:cubicBezTo>
                  <a:cubicBezTo>
                    <a:pt x="633" y="2296"/>
                    <a:pt x="800" y="2340"/>
                    <a:pt x="965" y="2340"/>
                  </a:cubicBezTo>
                  <a:cubicBezTo>
                    <a:pt x="1315" y="2340"/>
                    <a:pt x="1652" y="2143"/>
                    <a:pt x="1815" y="1800"/>
                  </a:cubicBezTo>
                  <a:cubicBezTo>
                    <a:pt x="1903" y="1599"/>
                    <a:pt x="1941" y="1385"/>
                    <a:pt x="1941" y="1170"/>
                  </a:cubicBezTo>
                  <a:cubicBezTo>
                    <a:pt x="1941" y="956"/>
                    <a:pt x="1903" y="742"/>
                    <a:pt x="1815" y="540"/>
                  </a:cubicBezTo>
                  <a:cubicBezTo>
                    <a:pt x="1740" y="376"/>
                    <a:pt x="1626" y="238"/>
                    <a:pt x="1475" y="137"/>
                  </a:cubicBezTo>
                  <a:cubicBezTo>
                    <a:pt x="1322" y="44"/>
                    <a:pt x="1154"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8"/>
            <p:cNvSpPr/>
            <p:nvPr/>
          </p:nvSpPr>
          <p:spPr>
            <a:xfrm>
              <a:off x="2342775" y="888600"/>
              <a:ext cx="1966700" cy="25"/>
            </a:xfrm>
            <a:custGeom>
              <a:avLst/>
              <a:gdLst/>
              <a:ahLst/>
              <a:cxnLst/>
              <a:rect l="l" t="t" r="r" b="b"/>
              <a:pathLst>
                <a:path w="78668" h="1" extrusionOk="0">
                  <a:moveTo>
                    <a:pt x="0" y="0"/>
                  </a:moveTo>
                  <a:lnTo>
                    <a:pt x="7866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8"/>
            <p:cNvSpPr/>
            <p:nvPr/>
          </p:nvSpPr>
          <p:spPr>
            <a:xfrm>
              <a:off x="2342775" y="886700"/>
              <a:ext cx="1966700" cy="4125"/>
            </a:xfrm>
            <a:custGeom>
              <a:avLst/>
              <a:gdLst/>
              <a:ahLst/>
              <a:cxnLst/>
              <a:rect l="l" t="t" r="r" b="b"/>
              <a:pathLst>
                <a:path w="78668" h="165" extrusionOk="0">
                  <a:moveTo>
                    <a:pt x="0" y="0"/>
                  </a:moveTo>
                  <a:lnTo>
                    <a:pt x="0" y="164"/>
                  </a:lnTo>
                  <a:lnTo>
                    <a:pt x="78668" y="164"/>
                  </a:lnTo>
                  <a:lnTo>
                    <a:pt x="786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8"/>
            <p:cNvSpPr/>
            <p:nvPr/>
          </p:nvSpPr>
          <p:spPr>
            <a:xfrm>
              <a:off x="2144950" y="875350"/>
              <a:ext cx="45075" cy="57675"/>
            </a:xfrm>
            <a:custGeom>
              <a:avLst/>
              <a:gdLst/>
              <a:ahLst/>
              <a:cxnLst/>
              <a:rect l="l" t="t" r="r" b="b"/>
              <a:pathLst>
                <a:path w="1803" h="2307" extrusionOk="0">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197" y="732"/>
                  </a:cubicBezTo>
                  <a:cubicBezTo>
                    <a:pt x="1197" y="795"/>
                    <a:pt x="1185" y="858"/>
                    <a:pt x="1159" y="921"/>
                  </a:cubicBezTo>
                  <a:cubicBezTo>
                    <a:pt x="1109" y="996"/>
                    <a:pt x="1046" y="1072"/>
                    <a:pt x="970" y="1148"/>
                  </a:cubicBezTo>
                  <a:lnTo>
                    <a:pt x="101" y="1967"/>
                  </a:lnTo>
                  <a:lnTo>
                    <a:pt x="101" y="2307"/>
                  </a:lnTo>
                  <a:lnTo>
                    <a:pt x="1802" y="2307"/>
                  </a:lnTo>
                  <a:lnTo>
                    <a:pt x="1802" y="1878"/>
                  </a:lnTo>
                  <a:lnTo>
                    <a:pt x="832" y="1878"/>
                  </a:lnTo>
                  <a:lnTo>
                    <a:pt x="1348" y="1387"/>
                  </a:lnTo>
                  <a:cubicBezTo>
                    <a:pt x="1474" y="1274"/>
                    <a:pt x="1575" y="1160"/>
                    <a:pt x="1651" y="1022"/>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8"/>
            <p:cNvSpPr/>
            <p:nvPr/>
          </p:nvSpPr>
          <p:spPr>
            <a:xfrm>
              <a:off x="2194075" y="875600"/>
              <a:ext cx="50750" cy="58450"/>
            </a:xfrm>
            <a:custGeom>
              <a:avLst/>
              <a:gdLst/>
              <a:ahLst/>
              <a:cxnLst/>
              <a:rect l="l" t="t" r="r" b="b"/>
              <a:pathLst>
                <a:path w="2030" h="2338" extrusionOk="0">
                  <a:moveTo>
                    <a:pt x="1015" y="451"/>
                  </a:moveTo>
                  <a:cubicBezTo>
                    <a:pt x="1138" y="451"/>
                    <a:pt x="1261" y="507"/>
                    <a:pt x="1337" y="621"/>
                  </a:cubicBezTo>
                  <a:cubicBezTo>
                    <a:pt x="1425" y="797"/>
                    <a:pt x="1475" y="986"/>
                    <a:pt x="1463" y="1175"/>
                  </a:cubicBezTo>
                  <a:cubicBezTo>
                    <a:pt x="1475" y="1364"/>
                    <a:pt x="1425" y="1553"/>
                    <a:pt x="1337" y="1717"/>
                  </a:cubicBezTo>
                  <a:cubicBezTo>
                    <a:pt x="1261" y="1837"/>
                    <a:pt x="1138" y="1897"/>
                    <a:pt x="1015" y="1897"/>
                  </a:cubicBezTo>
                  <a:cubicBezTo>
                    <a:pt x="892" y="1897"/>
                    <a:pt x="769" y="1837"/>
                    <a:pt x="694" y="1717"/>
                  </a:cubicBezTo>
                  <a:cubicBezTo>
                    <a:pt x="606" y="1553"/>
                    <a:pt x="568" y="1364"/>
                    <a:pt x="580" y="1175"/>
                  </a:cubicBezTo>
                  <a:cubicBezTo>
                    <a:pt x="568" y="986"/>
                    <a:pt x="606" y="797"/>
                    <a:pt x="694" y="621"/>
                  </a:cubicBezTo>
                  <a:cubicBezTo>
                    <a:pt x="769" y="507"/>
                    <a:pt x="892" y="451"/>
                    <a:pt x="1015" y="451"/>
                  </a:cubicBezTo>
                  <a:close/>
                  <a:moveTo>
                    <a:pt x="1015" y="0"/>
                  </a:moveTo>
                  <a:cubicBezTo>
                    <a:pt x="842" y="0"/>
                    <a:pt x="669" y="48"/>
                    <a:pt x="517" y="142"/>
                  </a:cubicBezTo>
                  <a:cubicBezTo>
                    <a:pt x="366" y="230"/>
                    <a:pt x="253" y="369"/>
                    <a:pt x="177" y="533"/>
                  </a:cubicBezTo>
                  <a:cubicBezTo>
                    <a:pt x="1" y="936"/>
                    <a:pt x="1" y="1390"/>
                    <a:pt x="177" y="1793"/>
                  </a:cubicBezTo>
                  <a:cubicBezTo>
                    <a:pt x="253" y="1957"/>
                    <a:pt x="366" y="2095"/>
                    <a:pt x="517" y="2196"/>
                  </a:cubicBezTo>
                  <a:cubicBezTo>
                    <a:pt x="669" y="2291"/>
                    <a:pt x="842" y="2338"/>
                    <a:pt x="1015" y="2338"/>
                  </a:cubicBezTo>
                  <a:cubicBezTo>
                    <a:pt x="1188" y="2338"/>
                    <a:pt x="1362" y="2291"/>
                    <a:pt x="1513" y="2196"/>
                  </a:cubicBezTo>
                  <a:cubicBezTo>
                    <a:pt x="1664" y="2108"/>
                    <a:pt x="1790" y="1969"/>
                    <a:pt x="1853" y="1805"/>
                  </a:cubicBezTo>
                  <a:cubicBezTo>
                    <a:pt x="2030" y="1402"/>
                    <a:pt x="2030" y="949"/>
                    <a:pt x="1853" y="545"/>
                  </a:cubicBezTo>
                  <a:cubicBezTo>
                    <a:pt x="1790" y="381"/>
                    <a:pt x="1664" y="243"/>
                    <a:pt x="1513" y="142"/>
                  </a:cubicBezTo>
                  <a:cubicBezTo>
                    <a:pt x="1362" y="48"/>
                    <a:pt x="1188"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8"/>
            <p:cNvSpPr/>
            <p:nvPr/>
          </p:nvSpPr>
          <p:spPr>
            <a:xfrm>
              <a:off x="2248900" y="875200"/>
              <a:ext cx="50425" cy="58625"/>
            </a:xfrm>
            <a:custGeom>
              <a:avLst/>
              <a:gdLst/>
              <a:ahLst/>
              <a:cxnLst/>
              <a:rect l="l" t="t" r="r" b="b"/>
              <a:pathLst>
                <a:path w="2017" h="2345" extrusionOk="0">
                  <a:moveTo>
                    <a:pt x="1002" y="467"/>
                  </a:moveTo>
                  <a:cubicBezTo>
                    <a:pt x="1125" y="467"/>
                    <a:pt x="1248" y="523"/>
                    <a:pt x="1323" y="637"/>
                  </a:cubicBezTo>
                  <a:cubicBezTo>
                    <a:pt x="1412" y="813"/>
                    <a:pt x="1462" y="1002"/>
                    <a:pt x="1449" y="1191"/>
                  </a:cubicBezTo>
                  <a:cubicBezTo>
                    <a:pt x="1462" y="1380"/>
                    <a:pt x="1412" y="1569"/>
                    <a:pt x="1323" y="1733"/>
                  </a:cubicBezTo>
                  <a:lnTo>
                    <a:pt x="1336" y="1733"/>
                  </a:lnTo>
                  <a:cubicBezTo>
                    <a:pt x="1260" y="1847"/>
                    <a:pt x="1134" y="1903"/>
                    <a:pt x="1010" y="1903"/>
                  </a:cubicBezTo>
                  <a:cubicBezTo>
                    <a:pt x="886" y="1903"/>
                    <a:pt x="763" y="1847"/>
                    <a:pt x="693" y="1733"/>
                  </a:cubicBezTo>
                  <a:cubicBezTo>
                    <a:pt x="593" y="1569"/>
                    <a:pt x="555" y="1380"/>
                    <a:pt x="567" y="1191"/>
                  </a:cubicBezTo>
                  <a:cubicBezTo>
                    <a:pt x="555" y="1002"/>
                    <a:pt x="593" y="813"/>
                    <a:pt x="681" y="637"/>
                  </a:cubicBezTo>
                  <a:cubicBezTo>
                    <a:pt x="756" y="523"/>
                    <a:pt x="879" y="467"/>
                    <a:pt x="1002" y="467"/>
                  </a:cubicBezTo>
                  <a:close/>
                  <a:moveTo>
                    <a:pt x="1001" y="1"/>
                  </a:moveTo>
                  <a:cubicBezTo>
                    <a:pt x="832" y="1"/>
                    <a:pt x="660" y="47"/>
                    <a:pt x="504" y="145"/>
                  </a:cubicBezTo>
                  <a:cubicBezTo>
                    <a:pt x="353" y="246"/>
                    <a:pt x="240" y="385"/>
                    <a:pt x="164" y="549"/>
                  </a:cubicBezTo>
                  <a:cubicBezTo>
                    <a:pt x="0" y="952"/>
                    <a:pt x="0" y="1406"/>
                    <a:pt x="164" y="1809"/>
                  </a:cubicBezTo>
                  <a:cubicBezTo>
                    <a:pt x="240" y="1973"/>
                    <a:pt x="353" y="2111"/>
                    <a:pt x="504" y="2212"/>
                  </a:cubicBezTo>
                  <a:cubicBezTo>
                    <a:pt x="656" y="2300"/>
                    <a:pt x="829" y="2344"/>
                    <a:pt x="1002" y="2344"/>
                  </a:cubicBezTo>
                  <a:cubicBezTo>
                    <a:pt x="1175" y="2344"/>
                    <a:pt x="1349" y="2300"/>
                    <a:pt x="1500" y="2212"/>
                  </a:cubicBezTo>
                  <a:cubicBezTo>
                    <a:pt x="1651" y="2111"/>
                    <a:pt x="1777" y="1973"/>
                    <a:pt x="1840" y="1809"/>
                  </a:cubicBezTo>
                  <a:cubicBezTo>
                    <a:pt x="2017" y="1406"/>
                    <a:pt x="2017" y="952"/>
                    <a:pt x="1840" y="549"/>
                  </a:cubicBezTo>
                  <a:cubicBezTo>
                    <a:pt x="1687" y="200"/>
                    <a:pt x="135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8"/>
            <p:cNvSpPr/>
            <p:nvPr/>
          </p:nvSpPr>
          <p:spPr>
            <a:xfrm>
              <a:off x="2342450" y="1027200"/>
              <a:ext cx="1966725" cy="25"/>
            </a:xfrm>
            <a:custGeom>
              <a:avLst/>
              <a:gdLst/>
              <a:ahLst/>
              <a:cxnLst/>
              <a:rect l="l" t="t" r="r" b="b"/>
              <a:pathLst>
                <a:path w="78669" h="1" extrusionOk="0">
                  <a:moveTo>
                    <a:pt x="1" y="0"/>
                  </a:moveTo>
                  <a:lnTo>
                    <a:pt x="7866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8"/>
            <p:cNvSpPr/>
            <p:nvPr/>
          </p:nvSpPr>
          <p:spPr>
            <a:xfrm>
              <a:off x="2342450" y="1025300"/>
              <a:ext cx="1966725" cy="3825"/>
            </a:xfrm>
            <a:custGeom>
              <a:avLst/>
              <a:gdLst/>
              <a:ahLst/>
              <a:cxnLst/>
              <a:rect l="l" t="t" r="r" b="b"/>
              <a:pathLst>
                <a:path w="78669" h="153" extrusionOk="0">
                  <a:moveTo>
                    <a:pt x="1" y="1"/>
                  </a:moveTo>
                  <a:lnTo>
                    <a:pt x="1" y="152"/>
                  </a:lnTo>
                  <a:lnTo>
                    <a:pt x="78668" y="152"/>
                  </a:lnTo>
                  <a:lnTo>
                    <a:pt x="78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2144000" y="1015225"/>
              <a:ext cx="45075" cy="57100"/>
            </a:xfrm>
            <a:custGeom>
              <a:avLst/>
              <a:gdLst/>
              <a:ahLst/>
              <a:cxnLst/>
              <a:rect l="l" t="t" r="r" b="b"/>
              <a:pathLst>
                <a:path w="1803" h="2284" extrusionOk="0">
                  <a:moveTo>
                    <a:pt x="126" y="1"/>
                  </a:moveTo>
                  <a:lnTo>
                    <a:pt x="126" y="416"/>
                  </a:lnTo>
                  <a:lnTo>
                    <a:pt x="1084" y="416"/>
                  </a:lnTo>
                  <a:lnTo>
                    <a:pt x="618" y="946"/>
                  </a:lnTo>
                  <a:lnTo>
                    <a:pt x="618" y="1286"/>
                  </a:lnTo>
                  <a:lnTo>
                    <a:pt x="857" y="1286"/>
                  </a:lnTo>
                  <a:cubicBezTo>
                    <a:pt x="1134" y="1286"/>
                    <a:pt x="1273" y="1387"/>
                    <a:pt x="1273" y="1563"/>
                  </a:cubicBezTo>
                  <a:cubicBezTo>
                    <a:pt x="1273" y="1651"/>
                    <a:pt x="1235" y="1740"/>
                    <a:pt x="1160" y="1777"/>
                  </a:cubicBezTo>
                  <a:cubicBezTo>
                    <a:pt x="1086" y="1830"/>
                    <a:pt x="995" y="1856"/>
                    <a:pt x="901" y="1856"/>
                  </a:cubicBezTo>
                  <a:cubicBezTo>
                    <a:pt x="882" y="1856"/>
                    <a:pt x="863" y="1855"/>
                    <a:pt x="845" y="1853"/>
                  </a:cubicBezTo>
                  <a:cubicBezTo>
                    <a:pt x="731" y="1853"/>
                    <a:pt x="618" y="1840"/>
                    <a:pt x="504" y="1803"/>
                  </a:cubicBezTo>
                  <a:cubicBezTo>
                    <a:pt x="391" y="1765"/>
                    <a:pt x="290" y="1714"/>
                    <a:pt x="202" y="1651"/>
                  </a:cubicBezTo>
                  <a:lnTo>
                    <a:pt x="0" y="2042"/>
                  </a:lnTo>
                  <a:cubicBezTo>
                    <a:pt x="114" y="2130"/>
                    <a:pt x="252" y="2193"/>
                    <a:pt x="391" y="2218"/>
                  </a:cubicBezTo>
                  <a:cubicBezTo>
                    <a:pt x="542" y="2269"/>
                    <a:pt x="706" y="2281"/>
                    <a:pt x="870" y="2281"/>
                  </a:cubicBezTo>
                  <a:cubicBezTo>
                    <a:pt x="893" y="2283"/>
                    <a:pt x="915" y="2284"/>
                    <a:pt x="938" y="2284"/>
                  </a:cubicBezTo>
                  <a:cubicBezTo>
                    <a:pt x="1092" y="2284"/>
                    <a:pt x="1244" y="2248"/>
                    <a:pt x="1386" y="2193"/>
                  </a:cubicBezTo>
                  <a:cubicBezTo>
                    <a:pt x="1512" y="2130"/>
                    <a:pt x="1613" y="2042"/>
                    <a:pt x="1701" y="1916"/>
                  </a:cubicBezTo>
                  <a:cubicBezTo>
                    <a:pt x="1764" y="1815"/>
                    <a:pt x="1802" y="1689"/>
                    <a:pt x="1802" y="1563"/>
                  </a:cubicBezTo>
                  <a:cubicBezTo>
                    <a:pt x="1802" y="1399"/>
                    <a:pt x="1752" y="1248"/>
                    <a:pt x="1638" y="1135"/>
                  </a:cubicBezTo>
                  <a:cubicBezTo>
                    <a:pt x="1512" y="1009"/>
                    <a:pt x="1361" y="933"/>
                    <a:pt x="1185" y="908"/>
                  </a:cubicBezTo>
                  <a:lnTo>
                    <a:pt x="1701" y="328"/>
                  </a:lnTo>
                  <a:lnTo>
                    <a:pt x="1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2193775" y="1013900"/>
              <a:ext cx="50425" cy="58450"/>
            </a:xfrm>
            <a:custGeom>
              <a:avLst/>
              <a:gdLst/>
              <a:ahLst/>
              <a:cxnLst/>
              <a:rect l="l" t="t" r="r" b="b"/>
              <a:pathLst>
                <a:path w="2017" h="2338" extrusionOk="0">
                  <a:moveTo>
                    <a:pt x="1015" y="451"/>
                  </a:moveTo>
                  <a:cubicBezTo>
                    <a:pt x="1137" y="451"/>
                    <a:pt x="1260" y="507"/>
                    <a:pt x="1336" y="621"/>
                  </a:cubicBezTo>
                  <a:cubicBezTo>
                    <a:pt x="1500" y="973"/>
                    <a:pt x="1500" y="1377"/>
                    <a:pt x="1336" y="1730"/>
                  </a:cubicBezTo>
                  <a:cubicBezTo>
                    <a:pt x="1260" y="1843"/>
                    <a:pt x="1137" y="1900"/>
                    <a:pt x="1015" y="1900"/>
                  </a:cubicBezTo>
                  <a:cubicBezTo>
                    <a:pt x="892" y="1900"/>
                    <a:pt x="769" y="1843"/>
                    <a:pt x="693" y="1730"/>
                  </a:cubicBezTo>
                  <a:cubicBezTo>
                    <a:pt x="529" y="1377"/>
                    <a:pt x="529" y="973"/>
                    <a:pt x="693" y="621"/>
                  </a:cubicBezTo>
                  <a:cubicBezTo>
                    <a:pt x="769" y="507"/>
                    <a:pt x="892" y="451"/>
                    <a:pt x="1015" y="451"/>
                  </a:cubicBezTo>
                  <a:close/>
                  <a:moveTo>
                    <a:pt x="1015" y="0"/>
                  </a:moveTo>
                  <a:cubicBezTo>
                    <a:pt x="841" y="0"/>
                    <a:pt x="668" y="47"/>
                    <a:pt x="517" y="142"/>
                  </a:cubicBezTo>
                  <a:cubicBezTo>
                    <a:pt x="366" y="243"/>
                    <a:pt x="240" y="381"/>
                    <a:pt x="177" y="545"/>
                  </a:cubicBezTo>
                  <a:cubicBezTo>
                    <a:pt x="0" y="948"/>
                    <a:pt x="0" y="1402"/>
                    <a:pt x="177" y="1805"/>
                  </a:cubicBezTo>
                  <a:cubicBezTo>
                    <a:pt x="240" y="1969"/>
                    <a:pt x="366" y="2108"/>
                    <a:pt x="517" y="2196"/>
                  </a:cubicBezTo>
                  <a:cubicBezTo>
                    <a:pt x="668" y="2290"/>
                    <a:pt x="841" y="2338"/>
                    <a:pt x="1015" y="2338"/>
                  </a:cubicBezTo>
                  <a:cubicBezTo>
                    <a:pt x="1188" y="2338"/>
                    <a:pt x="1361" y="2290"/>
                    <a:pt x="1512" y="2196"/>
                  </a:cubicBezTo>
                  <a:cubicBezTo>
                    <a:pt x="1664" y="2108"/>
                    <a:pt x="1777" y="1969"/>
                    <a:pt x="1853" y="1805"/>
                  </a:cubicBezTo>
                  <a:cubicBezTo>
                    <a:pt x="2016" y="1402"/>
                    <a:pt x="2016" y="948"/>
                    <a:pt x="1853" y="545"/>
                  </a:cubicBezTo>
                  <a:cubicBezTo>
                    <a:pt x="1777" y="381"/>
                    <a:pt x="1664" y="243"/>
                    <a:pt x="1512" y="142"/>
                  </a:cubicBezTo>
                  <a:cubicBezTo>
                    <a:pt x="1361" y="47"/>
                    <a:pt x="1188" y="0"/>
                    <a:pt x="1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2248575" y="1013900"/>
              <a:ext cx="50425" cy="58425"/>
            </a:xfrm>
            <a:custGeom>
              <a:avLst/>
              <a:gdLst/>
              <a:ahLst/>
              <a:cxnLst/>
              <a:rect l="l" t="t" r="r" b="b"/>
              <a:pathLst>
                <a:path w="2017" h="2337" extrusionOk="0">
                  <a:moveTo>
                    <a:pt x="1009" y="451"/>
                  </a:moveTo>
                  <a:cubicBezTo>
                    <a:pt x="1135" y="451"/>
                    <a:pt x="1261" y="507"/>
                    <a:pt x="1336" y="621"/>
                  </a:cubicBezTo>
                  <a:cubicBezTo>
                    <a:pt x="1488" y="973"/>
                    <a:pt x="1488" y="1377"/>
                    <a:pt x="1336" y="1730"/>
                  </a:cubicBezTo>
                  <a:cubicBezTo>
                    <a:pt x="1261" y="1843"/>
                    <a:pt x="1135" y="1900"/>
                    <a:pt x="1009" y="1900"/>
                  </a:cubicBezTo>
                  <a:cubicBezTo>
                    <a:pt x="883" y="1900"/>
                    <a:pt x="757" y="1843"/>
                    <a:pt x="681" y="1730"/>
                  </a:cubicBezTo>
                  <a:cubicBezTo>
                    <a:pt x="530" y="1377"/>
                    <a:pt x="530" y="973"/>
                    <a:pt x="681" y="621"/>
                  </a:cubicBezTo>
                  <a:cubicBezTo>
                    <a:pt x="757" y="507"/>
                    <a:pt x="883" y="451"/>
                    <a:pt x="1009" y="451"/>
                  </a:cubicBezTo>
                  <a:close/>
                  <a:moveTo>
                    <a:pt x="1009" y="0"/>
                  </a:moveTo>
                  <a:cubicBezTo>
                    <a:pt x="836" y="0"/>
                    <a:pt x="662" y="47"/>
                    <a:pt x="505" y="142"/>
                  </a:cubicBezTo>
                  <a:cubicBezTo>
                    <a:pt x="354" y="243"/>
                    <a:pt x="240" y="381"/>
                    <a:pt x="165" y="545"/>
                  </a:cubicBezTo>
                  <a:cubicBezTo>
                    <a:pt x="1" y="948"/>
                    <a:pt x="1" y="1402"/>
                    <a:pt x="165" y="1805"/>
                  </a:cubicBezTo>
                  <a:cubicBezTo>
                    <a:pt x="240" y="1969"/>
                    <a:pt x="354" y="2108"/>
                    <a:pt x="505" y="2196"/>
                  </a:cubicBezTo>
                  <a:cubicBezTo>
                    <a:pt x="641" y="2286"/>
                    <a:pt x="797" y="2336"/>
                    <a:pt x="955" y="2336"/>
                  </a:cubicBezTo>
                  <a:cubicBezTo>
                    <a:pt x="973" y="2336"/>
                    <a:pt x="991" y="2336"/>
                    <a:pt x="1009" y="2334"/>
                  </a:cubicBezTo>
                  <a:cubicBezTo>
                    <a:pt x="1019" y="2335"/>
                    <a:pt x="1029" y="2335"/>
                    <a:pt x="1039" y="2335"/>
                  </a:cubicBezTo>
                  <a:cubicBezTo>
                    <a:pt x="1392" y="2335"/>
                    <a:pt x="1706" y="2124"/>
                    <a:pt x="1853" y="1805"/>
                  </a:cubicBezTo>
                  <a:cubicBezTo>
                    <a:pt x="2017" y="1402"/>
                    <a:pt x="2017" y="948"/>
                    <a:pt x="1853" y="545"/>
                  </a:cubicBezTo>
                  <a:cubicBezTo>
                    <a:pt x="1777" y="381"/>
                    <a:pt x="1651" y="243"/>
                    <a:pt x="1513" y="142"/>
                  </a:cubicBezTo>
                  <a:cubicBezTo>
                    <a:pt x="1355" y="47"/>
                    <a:pt x="1182"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2342150" y="1165800"/>
              <a:ext cx="1966700" cy="25"/>
            </a:xfrm>
            <a:custGeom>
              <a:avLst/>
              <a:gdLst/>
              <a:ahLst/>
              <a:cxnLst/>
              <a:rect l="l" t="t" r="r" b="b"/>
              <a:pathLst>
                <a:path w="78668" h="1" extrusionOk="0">
                  <a:moveTo>
                    <a:pt x="0" y="1"/>
                  </a:moveTo>
                  <a:lnTo>
                    <a:pt x="7866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2342150" y="1163600"/>
              <a:ext cx="1966700" cy="4125"/>
            </a:xfrm>
            <a:custGeom>
              <a:avLst/>
              <a:gdLst/>
              <a:ahLst/>
              <a:cxnLst/>
              <a:rect l="l" t="t" r="r" b="b"/>
              <a:pathLst>
                <a:path w="78668" h="165" extrusionOk="0">
                  <a:moveTo>
                    <a:pt x="0" y="1"/>
                  </a:moveTo>
                  <a:lnTo>
                    <a:pt x="0" y="164"/>
                  </a:lnTo>
                  <a:lnTo>
                    <a:pt x="78667" y="164"/>
                  </a:lnTo>
                  <a:lnTo>
                    <a:pt x="78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2145875" y="1152500"/>
              <a:ext cx="50450" cy="58450"/>
            </a:xfrm>
            <a:custGeom>
              <a:avLst/>
              <a:gdLst/>
              <a:ahLst/>
              <a:cxnLst/>
              <a:rect l="l" t="t" r="r" b="b"/>
              <a:pathLst>
                <a:path w="2018" h="2338" extrusionOk="0">
                  <a:moveTo>
                    <a:pt x="1003" y="451"/>
                  </a:moveTo>
                  <a:cubicBezTo>
                    <a:pt x="1126" y="451"/>
                    <a:pt x="1248" y="508"/>
                    <a:pt x="1324" y="621"/>
                  </a:cubicBezTo>
                  <a:cubicBezTo>
                    <a:pt x="1488" y="974"/>
                    <a:pt x="1488" y="1365"/>
                    <a:pt x="1324" y="1717"/>
                  </a:cubicBezTo>
                  <a:cubicBezTo>
                    <a:pt x="1255" y="1837"/>
                    <a:pt x="1132" y="1897"/>
                    <a:pt x="1007" y="1897"/>
                  </a:cubicBezTo>
                  <a:cubicBezTo>
                    <a:pt x="883" y="1897"/>
                    <a:pt x="757" y="1837"/>
                    <a:pt x="681" y="1717"/>
                  </a:cubicBezTo>
                  <a:cubicBezTo>
                    <a:pt x="530" y="1365"/>
                    <a:pt x="530" y="974"/>
                    <a:pt x="681" y="621"/>
                  </a:cubicBezTo>
                  <a:cubicBezTo>
                    <a:pt x="757" y="508"/>
                    <a:pt x="880" y="451"/>
                    <a:pt x="1003" y="451"/>
                  </a:cubicBezTo>
                  <a:close/>
                  <a:moveTo>
                    <a:pt x="1003" y="0"/>
                  </a:moveTo>
                  <a:cubicBezTo>
                    <a:pt x="829" y="0"/>
                    <a:pt x="656" y="48"/>
                    <a:pt x="505" y="142"/>
                  </a:cubicBezTo>
                  <a:cubicBezTo>
                    <a:pt x="354" y="243"/>
                    <a:pt x="240" y="382"/>
                    <a:pt x="165" y="545"/>
                  </a:cubicBezTo>
                  <a:cubicBezTo>
                    <a:pt x="1" y="949"/>
                    <a:pt x="1" y="1390"/>
                    <a:pt x="165" y="1793"/>
                  </a:cubicBezTo>
                  <a:cubicBezTo>
                    <a:pt x="240" y="1957"/>
                    <a:pt x="354" y="2095"/>
                    <a:pt x="505" y="2196"/>
                  </a:cubicBezTo>
                  <a:cubicBezTo>
                    <a:pt x="662" y="2291"/>
                    <a:pt x="836" y="2338"/>
                    <a:pt x="1007" y="2338"/>
                  </a:cubicBezTo>
                  <a:cubicBezTo>
                    <a:pt x="1179" y="2338"/>
                    <a:pt x="1349" y="2291"/>
                    <a:pt x="1500" y="2196"/>
                  </a:cubicBezTo>
                  <a:cubicBezTo>
                    <a:pt x="1652" y="2095"/>
                    <a:pt x="1778" y="1957"/>
                    <a:pt x="1853" y="1793"/>
                  </a:cubicBezTo>
                  <a:cubicBezTo>
                    <a:pt x="2017" y="1390"/>
                    <a:pt x="2017" y="949"/>
                    <a:pt x="1853" y="545"/>
                  </a:cubicBezTo>
                  <a:cubicBezTo>
                    <a:pt x="1778" y="382"/>
                    <a:pt x="1652" y="243"/>
                    <a:pt x="1500" y="142"/>
                  </a:cubicBezTo>
                  <a:cubicBezTo>
                    <a:pt x="1349" y="48"/>
                    <a:pt x="1176" y="0"/>
                    <a:pt x="10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8"/>
            <p:cNvSpPr/>
            <p:nvPr/>
          </p:nvSpPr>
          <p:spPr>
            <a:xfrm>
              <a:off x="2342150" y="1304100"/>
              <a:ext cx="1966700" cy="25"/>
            </a:xfrm>
            <a:custGeom>
              <a:avLst/>
              <a:gdLst/>
              <a:ahLst/>
              <a:cxnLst/>
              <a:rect l="l" t="t" r="r" b="b"/>
              <a:pathLst>
                <a:path w="78668" h="1" extrusionOk="0">
                  <a:moveTo>
                    <a:pt x="0" y="1"/>
                  </a:moveTo>
                  <a:lnTo>
                    <a:pt x="7866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8"/>
            <p:cNvSpPr/>
            <p:nvPr/>
          </p:nvSpPr>
          <p:spPr>
            <a:xfrm>
              <a:off x="2342150" y="1302225"/>
              <a:ext cx="1966700" cy="4100"/>
            </a:xfrm>
            <a:custGeom>
              <a:avLst/>
              <a:gdLst/>
              <a:ahLst/>
              <a:cxnLst/>
              <a:rect l="l" t="t" r="r" b="b"/>
              <a:pathLst>
                <a:path w="78668" h="164" extrusionOk="0">
                  <a:moveTo>
                    <a:pt x="0" y="0"/>
                  </a:moveTo>
                  <a:lnTo>
                    <a:pt x="0" y="164"/>
                  </a:lnTo>
                  <a:lnTo>
                    <a:pt x="78667" y="164"/>
                  </a:lnTo>
                  <a:lnTo>
                    <a:pt x="78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2144300" y="1292125"/>
              <a:ext cx="24300" cy="56425"/>
            </a:xfrm>
            <a:custGeom>
              <a:avLst/>
              <a:gdLst/>
              <a:ahLst/>
              <a:cxnLst/>
              <a:rect l="l" t="t" r="r" b="b"/>
              <a:pathLst>
                <a:path w="972" h="2257" extrusionOk="0">
                  <a:moveTo>
                    <a:pt x="1" y="1"/>
                  </a:moveTo>
                  <a:lnTo>
                    <a:pt x="1" y="417"/>
                  </a:lnTo>
                  <a:lnTo>
                    <a:pt x="455" y="417"/>
                  </a:lnTo>
                  <a:lnTo>
                    <a:pt x="455" y="2256"/>
                  </a:lnTo>
                  <a:lnTo>
                    <a:pt x="971" y="2256"/>
                  </a:lnTo>
                  <a:lnTo>
                    <a:pt x="9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2177375" y="1290800"/>
              <a:ext cx="50450" cy="58525"/>
            </a:xfrm>
            <a:custGeom>
              <a:avLst/>
              <a:gdLst/>
              <a:ahLst/>
              <a:cxnLst/>
              <a:rect l="l" t="t" r="r" b="b"/>
              <a:pathLst>
                <a:path w="2018" h="2341" extrusionOk="0">
                  <a:moveTo>
                    <a:pt x="1009" y="454"/>
                  </a:moveTo>
                  <a:cubicBezTo>
                    <a:pt x="1135" y="454"/>
                    <a:pt x="1261" y="514"/>
                    <a:pt x="1337" y="633"/>
                  </a:cubicBezTo>
                  <a:cubicBezTo>
                    <a:pt x="1488" y="974"/>
                    <a:pt x="1488" y="1377"/>
                    <a:pt x="1337" y="1730"/>
                  </a:cubicBezTo>
                  <a:cubicBezTo>
                    <a:pt x="1261" y="1849"/>
                    <a:pt x="1135" y="1909"/>
                    <a:pt x="1009" y="1909"/>
                  </a:cubicBezTo>
                  <a:cubicBezTo>
                    <a:pt x="883" y="1909"/>
                    <a:pt x="757" y="1849"/>
                    <a:pt x="681" y="1730"/>
                  </a:cubicBezTo>
                  <a:cubicBezTo>
                    <a:pt x="530" y="1377"/>
                    <a:pt x="530" y="974"/>
                    <a:pt x="681" y="633"/>
                  </a:cubicBezTo>
                  <a:cubicBezTo>
                    <a:pt x="757" y="514"/>
                    <a:pt x="883" y="454"/>
                    <a:pt x="1009" y="454"/>
                  </a:cubicBezTo>
                  <a:close/>
                  <a:moveTo>
                    <a:pt x="1007" y="0"/>
                  </a:moveTo>
                  <a:cubicBezTo>
                    <a:pt x="836" y="0"/>
                    <a:pt x="663" y="47"/>
                    <a:pt x="505" y="142"/>
                  </a:cubicBezTo>
                  <a:cubicBezTo>
                    <a:pt x="354" y="243"/>
                    <a:pt x="240" y="381"/>
                    <a:pt x="165" y="545"/>
                  </a:cubicBezTo>
                  <a:cubicBezTo>
                    <a:pt x="1" y="948"/>
                    <a:pt x="1" y="1402"/>
                    <a:pt x="165" y="1805"/>
                  </a:cubicBezTo>
                  <a:cubicBezTo>
                    <a:pt x="240" y="1969"/>
                    <a:pt x="354" y="2108"/>
                    <a:pt x="505" y="2209"/>
                  </a:cubicBezTo>
                  <a:cubicBezTo>
                    <a:pt x="663" y="2297"/>
                    <a:pt x="836" y="2341"/>
                    <a:pt x="1007" y="2341"/>
                  </a:cubicBezTo>
                  <a:cubicBezTo>
                    <a:pt x="1179" y="2341"/>
                    <a:pt x="1349" y="2297"/>
                    <a:pt x="1500" y="2209"/>
                  </a:cubicBezTo>
                  <a:cubicBezTo>
                    <a:pt x="1652" y="2108"/>
                    <a:pt x="1778" y="1969"/>
                    <a:pt x="1853" y="1805"/>
                  </a:cubicBezTo>
                  <a:cubicBezTo>
                    <a:pt x="2017" y="1402"/>
                    <a:pt x="2017" y="948"/>
                    <a:pt x="1853" y="545"/>
                  </a:cubicBezTo>
                  <a:cubicBezTo>
                    <a:pt x="1778" y="381"/>
                    <a:pt x="1652" y="243"/>
                    <a:pt x="1500" y="142"/>
                  </a:cubicBezTo>
                  <a:cubicBezTo>
                    <a:pt x="1349" y="47"/>
                    <a:pt x="1179" y="0"/>
                    <a:pt x="1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2231875" y="1290925"/>
              <a:ext cx="50450" cy="58575"/>
            </a:xfrm>
            <a:custGeom>
              <a:avLst/>
              <a:gdLst/>
              <a:ahLst/>
              <a:cxnLst/>
              <a:rect l="l" t="t" r="r" b="b"/>
              <a:pathLst>
                <a:path w="2018" h="2343" extrusionOk="0">
                  <a:moveTo>
                    <a:pt x="994" y="451"/>
                  </a:moveTo>
                  <a:cubicBezTo>
                    <a:pt x="1003" y="451"/>
                    <a:pt x="1012" y="451"/>
                    <a:pt x="1022" y="452"/>
                  </a:cubicBezTo>
                  <a:cubicBezTo>
                    <a:pt x="1148" y="452"/>
                    <a:pt x="1274" y="515"/>
                    <a:pt x="1337" y="628"/>
                  </a:cubicBezTo>
                  <a:cubicBezTo>
                    <a:pt x="1500" y="969"/>
                    <a:pt x="1500" y="1372"/>
                    <a:pt x="1337" y="1725"/>
                  </a:cubicBezTo>
                  <a:cubicBezTo>
                    <a:pt x="1274" y="1838"/>
                    <a:pt x="1148" y="1901"/>
                    <a:pt x="1022" y="1901"/>
                  </a:cubicBezTo>
                  <a:cubicBezTo>
                    <a:pt x="896" y="1901"/>
                    <a:pt x="770" y="1838"/>
                    <a:pt x="707" y="1725"/>
                  </a:cubicBezTo>
                  <a:cubicBezTo>
                    <a:pt x="543" y="1372"/>
                    <a:pt x="543" y="969"/>
                    <a:pt x="707" y="628"/>
                  </a:cubicBezTo>
                  <a:cubicBezTo>
                    <a:pt x="765" y="523"/>
                    <a:pt x="878" y="451"/>
                    <a:pt x="994" y="451"/>
                  </a:cubicBezTo>
                  <a:close/>
                  <a:moveTo>
                    <a:pt x="1027" y="1"/>
                  </a:moveTo>
                  <a:cubicBezTo>
                    <a:pt x="678" y="1"/>
                    <a:pt x="340" y="198"/>
                    <a:pt x="177" y="540"/>
                  </a:cubicBezTo>
                  <a:cubicBezTo>
                    <a:pt x="1" y="943"/>
                    <a:pt x="1" y="1397"/>
                    <a:pt x="177" y="1800"/>
                  </a:cubicBezTo>
                  <a:cubicBezTo>
                    <a:pt x="240" y="1964"/>
                    <a:pt x="366" y="2103"/>
                    <a:pt x="518" y="2204"/>
                  </a:cubicBezTo>
                  <a:cubicBezTo>
                    <a:pt x="656" y="2292"/>
                    <a:pt x="833" y="2342"/>
                    <a:pt x="1009" y="2342"/>
                  </a:cubicBezTo>
                  <a:cubicBezTo>
                    <a:pt x="1374" y="2342"/>
                    <a:pt x="1715" y="2128"/>
                    <a:pt x="1853" y="1800"/>
                  </a:cubicBezTo>
                  <a:cubicBezTo>
                    <a:pt x="2017" y="1397"/>
                    <a:pt x="2017" y="943"/>
                    <a:pt x="1853" y="540"/>
                  </a:cubicBezTo>
                  <a:cubicBezTo>
                    <a:pt x="1778" y="376"/>
                    <a:pt x="1664" y="238"/>
                    <a:pt x="1513" y="137"/>
                  </a:cubicBezTo>
                  <a:cubicBezTo>
                    <a:pt x="1360" y="44"/>
                    <a:pt x="1192" y="1"/>
                    <a:pt x="1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2342775" y="1442725"/>
              <a:ext cx="1966700" cy="25"/>
            </a:xfrm>
            <a:custGeom>
              <a:avLst/>
              <a:gdLst/>
              <a:ahLst/>
              <a:cxnLst/>
              <a:rect l="l" t="t" r="r" b="b"/>
              <a:pathLst>
                <a:path w="78668" h="1" extrusionOk="0">
                  <a:moveTo>
                    <a:pt x="0" y="0"/>
                  </a:moveTo>
                  <a:lnTo>
                    <a:pt x="7866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2342775" y="1440825"/>
              <a:ext cx="1966700" cy="3800"/>
            </a:xfrm>
            <a:custGeom>
              <a:avLst/>
              <a:gdLst/>
              <a:ahLst/>
              <a:cxnLst/>
              <a:rect l="l" t="t" r="r" b="b"/>
              <a:pathLst>
                <a:path w="78668" h="152" extrusionOk="0">
                  <a:moveTo>
                    <a:pt x="0" y="0"/>
                  </a:moveTo>
                  <a:lnTo>
                    <a:pt x="0" y="152"/>
                  </a:lnTo>
                  <a:lnTo>
                    <a:pt x="78668" y="152"/>
                  </a:lnTo>
                  <a:lnTo>
                    <a:pt x="786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2144950" y="1429475"/>
              <a:ext cx="45075" cy="57375"/>
            </a:xfrm>
            <a:custGeom>
              <a:avLst/>
              <a:gdLst/>
              <a:ahLst/>
              <a:cxnLst/>
              <a:rect l="l" t="t" r="r" b="b"/>
              <a:pathLst>
                <a:path w="1803" h="2295" extrusionOk="0">
                  <a:moveTo>
                    <a:pt x="895" y="1"/>
                  </a:moveTo>
                  <a:cubicBezTo>
                    <a:pt x="706" y="1"/>
                    <a:pt x="529" y="39"/>
                    <a:pt x="366" y="114"/>
                  </a:cubicBezTo>
                  <a:cubicBezTo>
                    <a:pt x="214" y="177"/>
                    <a:pt x="88" y="291"/>
                    <a:pt x="0" y="429"/>
                  </a:cubicBezTo>
                  <a:lnTo>
                    <a:pt x="378" y="669"/>
                  </a:lnTo>
                  <a:cubicBezTo>
                    <a:pt x="429" y="593"/>
                    <a:pt x="492" y="543"/>
                    <a:pt x="580" y="505"/>
                  </a:cubicBezTo>
                  <a:cubicBezTo>
                    <a:pt x="655" y="467"/>
                    <a:pt x="756" y="442"/>
                    <a:pt x="844" y="442"/>
                  </a:cubicBezTo>
                  <a:cubicBezTo>
                    <a:pt x="933" y="442"/>
                    <a:pt x="1033" y="467"/>
                    <a:pt x="1109" y="517"/>
                  </a:cubicBezTo>
                  <a:cubicBezTo>
                    <a:pt x="1172" y="568"/>
                    <a:pt x="1210" y="643"/>
                    <a:pt x="1210" y="719"/>
                  </a:cubicBezTo>
                  <a:cubicBezTo>
                    <a:pt x="1197" y="782"/>
                    <a:pt x="1185" y="858"/>
                    <a:pt x="1159" y="908"/>
                  </a:cubicBezTo>
                  <a:cubicBezTo>
                    <a:pt x="1109" y="996"/>
                    <a:pt x="1046" y="1072"/>
                    <a:pt x="970" y="1135"/>
                  </a:cubicBezTo>
                  <a:lnTo>
                    <a:pt x="101" y="1954"/>
                  </a:lnTo>
                  <a:lnTo>
                    <a:pt x="101" y="2294"/>
                  </a:lnTo>
                  <a:lnTo>
                    <a:pt x="1802" y="2294"/>
                  </a:lnTo>
                  <a:lnTo>
                    <a:pt x="1802" y="1878"/>
                  </a:lnTo>
                  <a:lnTo>
                    <a:pt x="832" y="1878"/>
                  </a:lnTo>
                  <a:lnTo>
                    <a:pt x="1348" y="1387"/>
                  </a:lnTo>
                  <a:cubicBezTo>
                    <a:pt x="1474" y="1273"/>
                    <a:pt x="1575" y="1160"/>
                    <a:pt x="1651" y="1021"/>
                  </a:cubicBezTo>
                  <a:cubicBezTo>
                    <a:pt x="1701" y="908"/>
                    <a:pt x="1726" y="795"/>
                    <a:pt x="1726" y="669"/>
                  </a:cubicBezTo>
                  <a:cubicBezTo>
                    <a:pt x="1726" y="543"/>
                    <a:pt x="1689" y="417"/>
                    <a:pt x="1626" y="316"/>
                  </a:cubicBezTo>
                  <a:cubicBezTo>
                    <a:pt x="1550" y="215"/>
                    <a:pt x="1449" y="139"/>
                    <a:pt x="1336" y="89"/>
                  </a:cubicBezTo>
                  <a:cubicBezTo>
                    <a:pt x="1185" y="26"/>
                    <a:pt x="104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2194400" y="1429650"/>
              <a:ext cx="50425" cy="58225"/>
            </a:xfrm>
            <a:custGeom>
              <a:avLst/>
              <a:gdLst/>
              <a:ahLst/>
              <a:cxnLst/>
              <a:rect l="l" t="t" r="r" b="b"/>
              <a:pathLst>
                <a:path w="2017" h="2329" extrusionOk="0">
                  <a:moveTo>
                    <a:pt x="1002" y="444"/>
                  </a:moveTo>
                  <a:cubicBezTo>
                    <a:pt x="1125" y="444"/>
                    <a:pt x="1248" y="504"/>
                    <a:pt x="1324" y="624"/>
                  </a:cubicBezTo>
                  <a:cubicBezTo>
                    <a:pt x="1487" y="977"/>
                    <a:pt x="1487" y="1367"/>
                    <a:pt x="1324" y="1720"/>
                  </a:cubicBezTo>
                  <a:cubicBezTo>
                    <a:pt x="1248" y="1834"/>
                    <a:pt x="1125" y="1890"/>
                    <a:pt x="1002" y="1890"/>
                  </a:cubicBezTo>
                  <a:cubicBezTo>
                    <a:pt x="879" y="1890"/>
                    <a:pt x="756" y="1834"/>
                    <a:pt x="681" y="1720"/>
                  </a:cubicBezTo>
                  <a:cubicBezTo>
                    <a:pt x="530" y="1367"/>
                    <a:pt x="530" y="977"/>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60"/>
                    <a:pt x="353" y="2098"/>
                    <a:pt x="504" y="2186"/>
                  </a:cubicBezTo>
                  <a:cubicBezTo>
                    <a:pt x="656" y="2281"/>
                    <a:pt x="829" y="2328"/>
                    <a:pt x="1002" y="2328"/>
                  </a:cubicBezTo>
                  <a:cubicBezTo>
                    <a:pt x="1175" y="2328"/>
                    <a:pt x="1349" y="2281"/>
                    <a:pt x="1500" y="2186"/>
                  </a:cubicBezTo>
                  <a:cubicBezTo>
                    <a:pt x="1651" y="2098"/>
                    <a:pt x="1777" y="1960"/>
                    <a:pt x="1840" y="1796"/>
                  </a:cubicBezTo>
                  <a:cubicBezTo>
                    <a:pt x="2017" y="1392"/>
                    <a:pt x="2017" y="939"/>
                    <a:pt x="1840" y="536"/>
                  </a:cubicBezTo>
                  <a:cubicBezTo>
                    <a:pt x="1777" y="372"/>
                    <a:pt x="1651" y="233"/>
                    <a:pt x="1500" y="132"/>
                  </a:cubicBezTo>
                  <a:cubicBezTo>
                    <a:pt x="1349" y="44"/>
                    <a:pt x="1175" y="0"/>
                    <a:pt x="1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2248900" y="1429650"/>
              <a:ext cx="50425" cy="58150"/>
            </a:xfrm>
            <a:custGeom>
              <a:avLst/>
              <a:gdLst/>
              <a:ahLst/>
              <a:cxnLst/>
              <a:rect l="l" t="t" r="r" b="b"/>
              <a:pathLst>
                <a:path w="2017" h="2326" extrusionOk="0">
                  <a:moveTo>
                    <a:pt x="1002" y="444"/>
                  </a:moveTo>
                  <a:cubicBezTo>
                    <a:pt x="1125" y="444"/>
                    <a:pt x="1248" y="504"/>
                    <a:pt x="1323" y="624"/>
                  </a:cubicBezTo>
                  <a:cubicBezTo>
                    <a:pt x="1487" y="964"/>
                    <a:pt x="1487" y="1367"/>
                    <a:pt x="1323" y="1720"/>
                  </a:cubicBezTo>
                  <a:cubicBezTo>
                    <a:pt x="1248" y="1834"/>
                    <a:pt x="1125" y="1890"/>
                    <a:pt x="1002" y="1890"/>
                  </a:cubicBezTo>
                  <a:cubicBezTo>
                    <a:pt x="879" y="1890"/>
                    <a:pt x="756" y="1834"/>
                    <a:pt x="681" y="1720"/>
                  </a:cubicBezTo>
                  <a:cubicBezTo>
                    <a:pt x="530" y="1367"/>
                    <a:pt x="530" y="964"/>
                    <a:pt x="681" y="624"/>
                  </a:cubicBezTo>
                  <a:cubicBezTo>
                    <a:pt x="756" y="504"/>
                    <a:pt x="879" y="444"/>
                    <a:pt x="1002" y="444"/>
                  </a:cubicBezTo>
                  <a:close/>
                  <a:moveTo>
                    <a:pt x="1002" y="0"/>
                  </a:moveTo>
                  <a:cubicBezTo>
                    <a:pt x="829" y="0"/>
                    <a:pt x="656" y="44"/>
                    <a:pt x="504" y="132"/>
                  </a:cubicBezTo>
                  <a:cubicBezTo>
                    <a:pt x="353" y="233"/>
                    <a:pt x="240" y="372"/>
                    <a:pt x="164" y="536"/>
                  </a:cubicBezTo>
                  <a:cubicBezTo>
                    <a:pt x="0" y="939"/>
                    <a:pt x="0" y="1392"/>
                    <a:pt x="164" y="1796"/>
                  </a:cubicBezTo>
                  <a:cubicBezTo>
                    <a:pt x="240" y="1947"/>
                    <a:pt x="353" y="2098"/>
                    <a:pt x="504" y="2186"/>
                  </a:cubicBezTo>
                  <a:cubicBezTo>
                    <a:pt x="656" y="2287"/>
                    <a:pt x="832" y="2325"/>
                    <a:pt x="1008" y="2325"/>
                  </a:cubicBezTo>
                  <a:cubicBezTo>
                    <a:pt x="1018" y="2325"/>
                    <a:pt x="1028" y="2325"/>
                    <a:pt x="1038" y="2325"/>
                  </a:cubicBezTo>
                  <a:cubicBezTo>
                    <a:pt x="1380" y="2325"/>
                    <a:pt x="1705" y="2114"/>
                    <a:pt x="1840" y="1796"/>
                  </a:cubicBezTo>
                  <a:cubicBezTo>
                    <a:pt x="2017" y="1392"/>
                    <a:pt x="2017" y="939"/>
                    <a:pt x="1840" y="536"/>
                  </a:cubicBezTo>
                  <a:cubicBezTo>
                    <a:pt x="1777" y="372"/>
                    <a:pt x="1651" y="233"/>
                    <a:pt x="1500" y="132"/>
                  </a:cubicBezTo>
                  <a:cubicBezTo>
                    <a:pt x="1349" y="44"/>
                    <a:pt x="1175" y="0"/>
                    <a:pt x="1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8"/>
            <p:cNvSpPr/>
            <p:nvPr/>
          </p:nvSpPr>
          <p:spPr>
            <a:xfrm>
              <a:off x="2342450" y="1581325"/>
              <a:ext cx="1966725" cy="25"/>
            </a:xfrm>
            <a:custGeom>
              <a:avLst/>
              <a:gdLst/>
              <a:ahLst/>
              <a:cxnLst/>
              <a:rect l="l" t="t" r="r" b="b"/>
              <a:pathLst>
                <a:path w="78669" h="1" extrusionOk="0">
                  <a:moveTo>
                    <a:pt x="1" y="0"/>
                  </a:moveTo>
                  <a:lnTo>
                    <a:pt x="78668"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8"/>
            <p:cNvSpPr/>
            <p:nvPr/>
          </p:nvSpPr>
          <p:spPr>
            <a:xfrm>
              <a:off x="2342450" y="1579125"/>
              <a:ext cx="1966725" cy="4100"/>
            </a:xfrm>
            <a:custGeom>
              <a:avLst/>
              <a:gdLst/>
              <a:ahLst/>
              <a:cxnLst/>
              <a:rect l="l" t="t" r="r" b="b"/>
              <a:pathLst>
                <a:path w="78669" h="164" extrusionOk="0">
                  <a:moveTo>
                    <a:pt x="1" y="0"/>
                  </a:moveTo>
                  <a:lnTo>
                    <a:pt x="1" y="164"/>
                  </a:lnTo>
                  <a:lnTo>
                    <a:pt x="78668" y="164"/>
                  </a:lnTo>
                  <a:lnTo>
                    <a:pt x="786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2144000" y="1569350"/>
              <a:ext cx="45075" cy="57050"/>
            </a:xfrm>
            <a:custGeom>
              <a:avLst/>
              <a:gdLst/>
              <a:ahLst/>
              <a:cxnLst/>
              <a:rect l="l" t="t" r="r" b="b"/>
              <a:pathLst>
                <a:path w="1803" h="2282" extrusionOk="0">
                  <a:moveTo>
                    <a:pt x="126" y="1"/>
                  </a:moveTo>
                  <a:lnTo>
                    <a:pt x="126" y="416"/>
                  </a:lnTo>
                  <a:lnTo>
                    <a:pt x="1084" y="416"/>
                  </a:lnTo>
                  <a:lnTo>
                    <a:pt x="618" y="946"/>
                  </a:lnTo>
                  <a:lnTo>
                    <a:pt x="618" y="1286"/>
                  </a:lnTo>
                  <a:lnTo>
                    <a:pt x="857" y="1286"/>
                  </a:lnTo>
                  <a:cubicBezTo>
                    <a:pt x="1134" y="1286"/>
                    <a:pt x="1273" y="1374"/>
                    <a:pt x="1273" y="1563"/>
                  </a:cubicBezTo>
                  <a:cubicBezTo>
                    <a:pt x="1273" y="1651"/>
                    <a:pt x="1235" y="1727"/>
                    <a:pt x="1160" y="1777"/>
                  </a:cubicBezTo>
                  <a:cubicBezTo>
                    <a:pt x="1071" y="1828"/>
                    <a:pt x="958" y="1853"/>
                    <a:pt x="845" y="1853"/>
                  </a:cubicBezTo>
                  <a:cubicBezTo>
                    <a:pt x="731" y="1853"/>
                    <a:pt x="618" y="1828"/>
                    <a:pt x="504" y="1802"/>
                  </a:cubicBezTo>
                  <a:cubicBezTo>
                    <a:pt x="391" y="1765"/>
                    <a:pt x="290" y="1714"/>
                    <a:pt x="202" y="1639"/>
                  </a:cubicBezTo>
                  <a:lnTo>
                    <a:pt x="0" y="2042"/>
                  </a:lnTo>
                  <a:cubicBezTo>
                    <a:pt x="114" y="2118"/>
                    <a:pt x="252" y="2181"/>
                    <a:pt x="391" y="2218"/>
                  </a:cubicBezTo>
                  <a:cubicBezTo>
                    <a:pt x="542" y="2256"/>
                    <a:pt x="706" y="2281"/>
                    <a:pt x="870" y="2281"/>
                  </a:cubicBezTo>
                  <a:cubicBezTo>
                    <a:pt x="1046" y="2281"/>
                    <a:pt x="1223" y="2256"/>
                    <a:pt x="1386" y="2181"/>
                  </a:cubicBezTo>
                  <a:cubicBezTo>
                    <a:pt x="1512" y="2130"/>
                    <a:pt x="1613" y="2029"/>
                    <a:pt x="1701" y="1916"/>
                  </a:cubicBezTo>
                  <a:cubicBezTo>
                    <a:pt x="1764" y="1802"/>
                    <a:pt x="1802" y="1676"/>
                    <a:pt x="1802" y="1550"/>
                  </a:cubicBezTo>
                  <a:cubicBezTo>
                    <a:pt x="1802" y="1399"/>
                    <a:pt x="1752" y="1248"/>
                    <a:pt x="1638" y="1122"/>
                  </a:cubicBezTo>
                  <a:cubicBezTo>
                    <a:pt x="1512" y="1009"/>
                    <a:pt x="1361" y="933"/>
                    <a:pt x="1185" y="920"/>
                  </a:cubicBezTo>
                  <a:lnTo>
                    <a:pt x="1701" y="341"/>
                  </a:lnTo>
                  <a:lnTo>
                    <a:pt x="1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2193775" y="1567925"/>
              <a:ext cx="50425" cy="58550"/>
            </a:xfrm>
            <a:custGeom>
              <a:avLst/>
              <a:gdLst/>
              <a:ahLst/>
              <a:cxnLst/>
              <a:rect l="l" t="t" r="r" b="b"/>
              <a:pathLst>
                <a:path w="2017" h="2342" extrusionOk="0">
                  <a:moveTo>
                    <a:pt x="1015" y="445"/>
                  </a:moveTo>
                  <a:cubicBezTo>
                    <a:pt x="1137" y="445"/>
                    <a:pt x="1260" y="505"/>
                    <a:pt x="1336" y="625"/>
                  </a:cubicBezTo>
                  <a:cubicBezTo>
                    <a:pt x="1500" y="977"/>
                    <a:pt x="1500" y="1381"/>
                    <a:pt x="1336" y="1721"/>
                  </a:cubicBezTo>
                  <a:cubicBezTo>
                    <a:pt x="1260" y="1841"/>
                    <a:pt x="1137" y="1900"/>
                    <a:pt x="1015" y="1900"/>
                  </a:cubicBezTo>
                  <a:cubicBezTo>
                    <a:pt x="892" y="1900"/>
                    <a:pt x="769" y="1841"/>
                    <a:pt x="693" y="1721"/>
                  </a:cubicBezTo>
                  <a:cubicBezTo>
                    <a:pt x="529" y="1381"/>
                    <a:pt x="529" y="977"/>
                    <a:pt x="693" y="625"/>
                  </a:cubicBezTo>
                  <a:cubicBezTo>
                    <a:pt x="769" y="505"/>
                    <a:pt x="892" y="445"/>
                    <a:pt x="1015" y="445"/>
                  </a:cubicBezTo>
                  <a:close/>
                  <a:moveTo>
                    <a:pt x="1015" y="1"/>
                  </a:moveTo>
                  <a:cubicBezTo>
                    <a:pt x="841" y="1"/>
                    <a:pt x="668" y="45"/>
                    <a:pt x="517" y="133"/>
                  </a:cubicBezTo>
                  <a:cubicBezTo>
                    <a:pt x="366" y="234"/>
                    <a:pt x="240" y="373"/>
                    <a:pt x="177" y="536"/>
                  </a:cubicBezTo>
                  <a:cubicBezTo>
                    <a:pt x="0" y="940"/>
                    <a:pt x="0" y="1393"/>
                    <a:pt x="177" y="1796"/>
                  </a:cubicBezTo>
                  <a:cubicBezTo>
                    <a:pt x="240" y="1960"/>
                    <a:pt x="366" y="2099"/>
                    <a:pt x="517" y="2200"/>
                  </a:cubicBezTo>
                  <a:cubicBezTo>
                    <a:pt x="668" y="2294"/>
                    <a:pt x="841" y="2341"/>
                    <a:pt x="1015" y="2341"/>
                  </a:cubicBezTo>
                  <a:cubicBezTo>
                    <a:pt x="1188" y="2341"/>
                    <a:pt x="1361" y="2294"/>
                    <a:pt x="1512" y="2200"/>
                  </a:cubicBezTo>
                  <a:cubicBezTo>
                    <a:pt x="1664" y="2099"/>
                    <a:pt x="1777" y="1960"/>
                    <a:pt x="1853" y="1796"/>
                  </a:cubicBezTo>
                  <a:cubicBezTo>
                    <a:pt x="2016" y="1393"/>
                    <a:pt x="2016" y="940"/>
                    <a:pt x="1853" y="536"/>
                  </a:cubicBezTo>
                  <a:cubicBezTo>
                    <a:pt x="1777" y="373"/>
                    <a:pt x="1664" y="234"/>
                    <a:pt x="1512" y="133"/>
                  </a:cubicBezTo>
                  <a:cubicBezTo>
                    <a:pt x="1361" y="45"/>
                    <a:pt x="1188" y="1"/>
                    <a:pt x="1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8"/>
            <p:cNvSpPr/>
            <p:nvPr/>
          </p:nvSpPr>
          <p:spPr>
            <a:xfrm>
              <a:off x="2248575" y="1567925"/>
              <a:ext cx="50425" cy="58475"/>
            </a:xfrm>
            <a:custGeom>
              <a:avLst/>
              <a:gdLst/>
              <a:ahLst/>
              <a:cxnLst/>
              <a:rect l="l" t="t" r="r" b="b"/>
              <a:pathLst>
                <a:path w="2017" h="2339" extrusionOk="0">
                  <a:moveTo>
                    <a:pt x="1009" y="445"/>
                  </a:moveTo>
                  <a:cubicBezTo>
                    <a:pt x="1135" y="445"/>
                    <a:pt x="1261" y="505"/>
                    <a:pt x="1336" y="625"/>
                  </a:cubicBezTo>
                  <a:cubicBezTo>
                    <a:pt x="1488" y="977"/>
                    <a:pt x="1488" y="1381"/>
                    <a:pt x="1336" y="1721"/>
                  </a:cubicBezTo>
                  <a:cubicBezTo>
                    <a:pt x="1261" y="1841"/>
                    <a:pt x="1135" y="1900"/>
                    <a:pt x="1009" y="1900"/>
                  </a:cubicBezTo>
                  <a:cubicBezTo>
                    <a:pt x="883" y="1900"/>
                    <a:pt x="757" y="1841"/>
                    <a:pt x="681" y="1721"/>
                  </a:cubicBezTo>
                  <a:cubicBezTo>
                    <a:pt x="530" y="1381"/>
                    <a:pt x="530" y="977"/>
                    <a:pt x="681" y="625"/>
                  </a:cubicBezTo>
                  <a:cubicBezTo>
                    <a:pt x="757" y="505"/>
                    <a:pt x="883" y="445"/>
                    <a:pt x="1009" y="445"/>
                  </a:cubicBezTo>
                  <a:close/>
                  <a:moveTo>
                    <a:pt x="1009" y="1"/>
                  </a:moveTo>
                  <a:cubicBezTo>
                    <a:pt x="836" y="1"/>
                    <a:pt x="662" y="45"/>
                    <a:pt x="505" y="133"/>
                  </a:cubicBezTo>
                  <a:cubicBezTo>
                    <a:pt x="354" y="234"/>
                    <a:pt x="240" y="373"/>
                    <a:pt x="165" y="536"/>
                  </a:cubicBezTo>
                  <a:cubicBezTo>
                    <a:pt x="1" y="940"/>
                    <a:pt x="1" y="1393"/>
                    <a:pt x="165" y="1796"/>
                  </a:cubicBezTo>
                  <a:cubicBezTo>
                    <a:pt x="240" y="1960"/>
                    <a:pt x="354" y="2099"/>
                    <a:pt x="505" y="2200"/>
                  </a:cubicBezTo>
                  <a:cubicBezTo>
                    <a:pt x="656" y="2288"/>
                    <a:pt x="832" y="2338"/>
                    <a:pt x="1009" y="2338"/>
                  </a:cubicBezTo>
                  <a:cubicBezTo>
                    <a:pt x="1019" y="2339"/>
                    <a:pt x="1029" y="2339"/>
                    <a:pt x="1039" y="2339"/>
                  </a:cubicBezTo>
                  <a:cubicBezTo>
                    <a:pt x="1392" y="2339"/>
                    <a:pt x="1706" y="2127"/>
                    <a:pt x="1853" y="1796"/>
                  </a:cubicBezTo>
                  <a:cubicBezTo>
                    <a:pt x="2017" y="1393"/>
                    <a:pt x="2017" y="940"/>
                    <a:pt x="1853" y="536"/>
                  </a:cubicBezTo>
                  <a:cubicBezTo>
                    <a:pt x="1777" y="373"/>
                    <a:pt x="1651" y="234"/>
                    <a:pt x="1513" y="133"/>
                  </a:cubicBezTo>
                  <a:cubicBezTo>
                    <a:pt x="1355" y="45"/>
                    <a:pt x="1182"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8"/>
            <p:cNvSpPr/>
            <p:nvPr/>
          </p:nvSpPr>
          <p:spPr>
            <a:xfrm>
              <a:off x="2540600" y="1086425"/>
              <a:ext cx="26800" cy="158175"/>
            </a:xfrm>
            <a:custGeom>
              <a:avLst/>
              <a:gdLst/>
              <a:ahLst/>
              <a:cxnLst/>
              <a:rect l="l" t="t" r="r" b="b"/>
              <a:pathLst>
                <a:path w="1072" h="6327" extrusionOk="0">
                  <a:moveTo>
                    <a:pt x="543" y="0"/>
                  </a:moveTo>
                  <a:cubicBezTo>
                    <a:pt x="240" y="0"/>
                    <a:pt x="1" y="240"/>
                    <a:pt x="1" y="542"/>
                  </a:cubicBezTo>
                  <a:lnTo>
                    <a:pt x="1" y="5797"/>
                  </a:lnTo>
                  <a:cubicBezTo>
                    <a:pt x="1" y="6087"/>
                    <a:pt x="240" y="6326"/>
                    <a:pt x="543" y="6326"/>
                  </a:cubicBezTo>
                  <a:cubicBezTo>
                    <a:pt x="832" y="6326"/>
                    <a:pt x="1072" y="6087"/>
                    <a:pt x="1072" y="5797"/>
                  </a:cubicBezTo>
                  <a:lnTo>
                    <a:pt x="1072" y="542"/>
                  </a:lnTo>
                  <a:cubicBezTo>
                    <a:pt x="1072" y="240"/>
                    <a:pt x="832" y="0"/>
                    <a:pt x="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8"/>
            <p:cNvSpPr/>
            <p:nvPr/>
          </p:nvSpPr>
          <p:spPr>
            <a:xfrm>
              <a:off x="2540600" y="1086425"/>
              <a:ext cx="26800" cy="80350"/>
            </a:xfrm>
            <a:custGeom>
              <a:avLst/>
              <a:gdLst/>
              <a:ahLst/>
              <a:cxnLst/>
              <a:rect l="l" t="t" r="r" b="b"/>
              <a:pathLst>
                <a:path w="1072" h="3214" extrusionOk="0">
                  <a:moveTo>
                    <a:pt x="543" y="0"/>
                  </a:moveTo>
                  <a:cubicBezTo>
                    <a:pt x="240" y="0"/>
                    <a:pt x="1" y="240"/>
                    <a:pt x="1" y="542"/>
                  </a:cubicBezTo>
                  <a:lnTo>
                    <a:pt x="1" y="3214"/>
                  </a:lnTo>
                  <a:lnTo>
                    <a:pt x="1072" y="3214"/>
                  </a:lnTo>
                  <a:lnTo>
                    <a:pt x="1072" y="542"/>
                  </a:lnTo>
                  <a:cubicBezTo>
                    <a:pt x="1072" y="240"/>
                    <a:pt x="83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8"/>
            <p:cNvSpPr/>
            <p:nvPr/>
          </p:nvSpPr>
          <p:spPr>
            <a:xfrm>
              <a:off x="2836425" y="955375"/>
              <a:ext cx="26475" cy="420575"/>
            </a:xfrm>
            <a:custGeom>
              <a:avLst/>
              <a:gdLst/>
              <a:ahLst/>
              <a:cxnLst/>
              <a:rect l="l" t="t" r="r" b="b"/>
              <a:pathLst>
                <a:path w="1059" h="16823" extrusionOk="0">
                  <a:moveTo>
                    <a:pt x="529" y="0"/>
                  </a:moveTo>
                  <a:cubicBezTo>
                    <a:pt x="239" y="0"/>
                    <a:pt x="0" y="240"/>
                    <a:pt x="0" y="530"/>
                  </a:cubicBezTo>
                  <a:lnTo>
                    <a:pt x="0" y="16281"/>
                  </a:lnTo>
                  <a:cubicBezTo>
                    <a:pt x="0" y="16583"/>
                    <a:pt x="239" y="16823"/>
                    <a:pt x="529" y="16823"/>
                  </a:cubicBezTo>
                  <a:cubicBezTo>
                    <a:pt x="819" y="16823"/>
                    <a:pt x="1058" y="16583"/>
                    <a:pt x="1058" y="16281"/>
                  </a:cubicBezTo>
                  <a:lnTo>
                    <a:pt x="1058" y="530"/>
                  </a:lnTo>
                  <a:cubicBezTo>
                    <a:pt x="1058" y="240"/>
                    <a:pt x="819"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8"/>
            <p:cNvSpPr/>
            <p:nvPr/>
          </p:nvSpPr>
          <p:spPr>
            <a:xfrm>
              <a:off x="2836100" y="955050"/>
              <a:ext cx="27125" cy="211725"/>
            </a:xfrm>
            <a:custGeom>
              <a:avLst/>
              <a:gdLst/>
              <a:ahLst/>
              <a:cxnLst/>
              <a:rect l="l" t="t" r="r" b="b"/>
              <a:pathLst>
                <a:path w="1085" h="8469" extrusionOk="0">
                  <a:moveTo>
                    <a:pt x="542" y="1"/>
                  </a:moveTo>
                  <a:cubicBezTo>
                    <a:pt x="252" y="1"/>
                    <a:pt x="0" y="240"/>
                    <a:pt x="13" y="543"/>
                  </a:cubicBezTo>
                  <a:lnTo>
                    <a:pt x="13" y="8469"/>
                  </a:lnTo>
                  <a:lnTo>
                    <a:pt x="1084" y="8469"/>
                  </a:lnTo>
                  <a:lnTo>
                    <a:pt x="1084" y="543"/>
                  </a:lnTo>
                  <a:cubicBezTo>
                    <a:pt x="1084" y="240"/>
                    <a:pt x="845"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8"/>
            <p:cNvSpPr/>
            <p:nvPr/>
          </p:nvSpPr>
          <p:spPr>
            <a:xfrm>
              <a:off x="3121500" y="895525"/>
              <a:ext cx="26800" cy="539975"/>
            </a:xfrm>
            <a:custGeom>
              <a:avLst/>
              <a:gdLst/>
              <a:ahLst/>
              <a:cxnLst/>
              <a:rect l="l" t="t" r="r" b="b"/>
              <a:pathLst>
                <a:path w="1072" h="21599" extrusionOk="0">
                  <a:moveTo>
                    <a:pt x="530" y="0"/>
                  </a:moveTo>
                  <a:cubicBezTo>
                    <a:pt x="240" y="0"/>
                    <a:pt x="1" y="240"/>
                    <a:pt x="1" y="542"/>
                  </a:cubicBezTo>
                  <a:lnTo>
                    <a:pt x="1" y="21069"/>
                  </a:lnTo>
                  <a:cubicBezTo>
                    <a:pt x="1" y="21359"/>
                    <a:pt x="240" y="21598"/>
                    <a:pt x="530" y="21598"/>
                  </a:cubicBezTo>
                  <a:cubicBezTo>
                    <a:pt x="832" y="21598"/>
                    <a:pt x="1059" y="21359"/>
                    <a:pt x="1072" y="21069"/>
                  </a:cubicBezTo>
                  <a:lnTo>
                    <a:pt x="1072" y="542"/>
                  </a:lnTo>
                  <a:cubicBezTo>
                    <a:pt x="1072" y="240"/>
                    <a:pt x="832" y="0"/>
                    <a:pt x="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121500" y="895525"/>
              <a:ext cx="26800" cy="271250"/>
            </a:xfrm>
            <a:custGeom>
              <a:avLst/>
              <a:gdLst/>
              <a:ahLst/>
              <a:cxnLst/>
              <a:rect l="l" t="t" r="r" b="b"/>
              <a:pathLst>
                <a:path w="1072" h="10850" extrusionOk="0">
                  <a:moveTo>
                    <a:pt x="530" y="0"/>
                  </a:moveTo>
                  <a:cubicBezTo>
                    <a:pt x="240" y="0"/>
                    <a:pt x="1" y="240"/>
                    <a:pt x="1" y="530"/>
                  </a:cubicBezTo>
                  <a:lnTo>
                    <a:pt x="1" y="10850"/>
                  </a:lnTo>
                  <a:lnTo>
                    <a:pt x="1072" y="10850"/>
                  </a:lnTo>
                  <a:lnTo>
                    <a:pt x="1072" y="530"/>
                  </a:lnTo>
                  <a:cubicBezTo>
                    <a:pt x="1072" y="240"/>
                    <a:pt x="832" y="0"/>
                    <a:pt x="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832500" y="895525"/>
              <a:ext cx="26825" cy="539975"/>
            </a:xfrm>
            <a:custGeom>
              <a:avLst/>
              <a:gdLst/>
              <a:ahLst/>
              <a:cxnLst/>
              <a:rect l="l" t="t" r="r" b="b"/>
              <a:pathLst>
                <a:path w="1073" h="21599" extrusionOk="0">
                  <a:moveTo>
                    <a:pt x="543" y="0"/>
                  </a:moveTo>
                  <a:cubicBezTo>
                    <a:pt x="240" y="0"/>
                    <a:pt x="1" y="240"/>
                    <a:pt x="1" y="542"/>
                  </a:cubicBezTo>
                  <a:lnTo>
                    <a:pt x="1" y="21069"/>
                  </a:lnTo>
                  <a:cubicBezTo>
                    <a:pt x="1" y="21359"/>
                    <a:pt x="240" y="21598"/>
                    <a:pt x="543" y="21598"/>
                  </a:cubicBezTo>
                  <a:cubicBezTo>
                    <a:pt x="833" y="21598"/>
                    <a:pt x="1072" y="21359"/>
                    <a:pt x="1072" y="21069"/>
                  </a:cubicBezTo>
                  <a:lnTo>
                    <a:pt x="1072" y="542"/>
                  </a:lnTo>
                  <a:cubicBezTo>
                    <a:pt x="1072" y="240"/>
                    <a:pt x="833" y="0"/>
                    <a:pt x="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832500" y="895525"/>
              <a:ext cx="26825" cy="271250"/>
            </a:xfrm>
            <a:custGeom>
              <a:avLst/>
              <a:gdLst/>
              <a:ahLst/>
              <a:cxnLst/>
              <a:rect l="l" t="t" r="r" b="b"/>
              <a:pathLst>
                <a:path w="1073" h="10850" extrusionOk="0">
                  <a:moveTo>
                    <a:pt x="530" y="0"/>
                  </a:moveTo>
                  <a:cubicBezTo>
                    <a:pt x="240" y="0"/>
                    <a:pt x="1" y="240"/>
                    <a:pt x="1" y="530"/>
                  </a:cubicBezTo>
                  <a:lnTo>
                    <a:pt x="1" y="10308"/>
                  </a:lnTo>
                  <a:cubicBezTo>
                    <a:pt x="1" y="10610"/>
                    <a:pt x="240" y="10850"/>
                    <a:pt x="530" y="10850"/>
                  </a:cubicBezTo>
                  <a:cubicBezTo>
                    <a:pt x="833" y="10850"/>
                    <a:pt x="1072" y="10610"/>
                    <a:pt x="1072" y="10308"/>
                  </a:cubicBezTo>
                  <a:lnTo>
                    <a:pt x="1072" y="530"/>
                  </a:lnTo>
                  <a:cubicBezTo>
                    <a:pt x="1072" y="240"/>
                    <a:pt x="833" y="0"/>
                    <a:pt x="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552450" y="953475"/>
              <a:ext cx="26800" cy="424050"/>
            </a:xfrm>
            <a:custGeom>
              <a:avLst/>
              <a:gdLst/>
              <a:ahLst/>
              <a:cxnLst/>
              <a:rect l="l" t="t" r="r" b="b"/>
              <a:pathLst>
                <a:path w="1072" h="16962" extrusionOk="0">
                  <a:moveTo>
                    <a:pt x="543" y="1"/>
                  </a:moveTo>
                  <a:cubicBezTo>
                    <a:pt x="253" y="1"/>
                    <a:pt x="13" y="240"/>
                    <a:pt x="13" y="543"/>
                  </a:cubicBezTo>
                  <a:lnTo>
                    <a:pt x="13" y="16432"/>
                  </a:lnTo>
                  <a:cubicBezTo>
                    <a:pt x="1" y="16722"/>
                    <a:pt x="253" y="16962"/>
                    <a:pt x="543" y="16962"/>
                  </a:cubicBezTo>
                  <a:cubicBezTo>
                    <a:pt x="832" y="16962"/>
                    <a:pt x="1072" y="16722"/>
                    <a:pt x="1072" y="16432"/>
                  </a:cubicBezTo>
                  <a:lnTo>
                    <a:pt x="1072" y="543"/>
                  </a:lnTo>
                  <a:cubicBezTo>
                    <a:pt x="1072" y="240"/>
                    <a:pt x="832" y="1"/>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552775" y="953475"/>
              <a:ext cx="26800" cy="213300"/>
            </a:xfrm>
            <a:custGeom>
              <a:avLst/>
              <a:gdLst/>
              <a:ahLst/>
              <a:cxnLst/>
              <a:rect l="l" t="t" r="r" b="b"/>
              <a:pathLst>
                <a:path w="1072" h="8532" extrusionOk="0">
                  <a:moveTo>
                    <a:pt x="530" y="1"/>
                  </a:moveTo>
                  <a:cubicBezTo>
                    <a:pt x="240" y="1"/>
                    <a:pt x="0" y="240"/>
                    <a:pt x="0" y="543"/>
                  </a:cubicBezTo>
                  <a:lnTo>
                    <a:pt x="0" y="8532"/>
                  </a:lnTo>
                  <a:lnTo>
                    <a:pt x="1071" y="8532"/>
                  </a:lnTo>
                  <a:lnTo>
                    <a:pt x="1071" y="543"/>
                  </a:lnTo>
                  <a:cubicBezTo>
                    <a:pt x="1071" y="240"/>
                    <a:pt x="832" y="1"/>
                    <a:pt x="5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8"/>
            <p:cNvSpPr/>
            <p:nvPr/>
          </p:nvSpPr>
          <p:spPr>
            <a:xfrm>
              <a:off x="3984025" y="953475"/>
              <a:ext cx="26825" cy="424050"/>
            </a:xfrm>
            <a:custGeom>
              <a:avLst/>
              <a:gdLst/>
              <a:ahLst/>
              <a:cxnLst/>
              <a:rect l="l" t="t" r="r" b="b"/>
              <a:pathLst>
                <a:path w="1073" h="16962" extrusionOk="0">
                  <a:moveTo>
                    <a:pt x="543" y="1"/>
                  </a:moveTo>
                  <a:cubicBezTo>
                    <a:pt x="240" y="1"/>
                    <a:pt x="1" y="240"/>
                    <a:pt x="1" y="543"/>
                  </a:cubicBezTo>
                  <a:lnTo>
                    <a:pt x="1" y="16432"/>
                  </a:lnTo>
                  <a:cubicBezTo>
                    <a:pt x="1" y="16722"/>
                    <a:pt x="240" y="16962"/>
                    <a:pt x="543" y="16962"/>
                  </a:cubicBezTo>
                  <a:cubicBezTo>
                    <a:pt x="833" y="16962"/>
                    <a:pt x="1072" y="16722"/>
                    <a:pt x="1072" y="16432"/>
                  </a:cubicBezTo>
                  <a:lnTo>
                    <a:pt x="1072" y="543"/>
                  </a:lnTo>
                  <a:cubicBezTo>
                    <a:pt x="1072" y="240"/>
                    <a:pt x="833" y="1"/>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8"/>
            <p:cNvSpPr/>
            <p:nvPr/>
          </p:nvSpPr>
          <p:spPr>
            <a:xfrm>
              <a:off x="3984025" y="953475"/>
              <a:ext cx="26825" cy="213300"/>
            </a:xfrm>
            <a:custGeom>
              <a:avLst/>
              <a:gdLst/>
              <a:ahLst/>
              <a:cxnLst/>
              <a:rect l="l" t="t" r="r" b="b"/>
              <a:pathLst>
                <a:path w="1073" h="8532" extrusionOk="0">
                  <a:moveTo>
                    <a:pt x="543" y="1"/>
                  </a:moveTo>
                  <a:cubicBezTo>
                    <a:pt x="240" y="1"/>
                    <a:pt x="1" y="240"/>
                    <a:pt x="1" y="543"/>
                  </a:cubicBezTo>
                  <a:lnTo>
                    <a:pt x="1" y="8532"/>
                  </a:lnTo>
                  <a:lnTo>
                    <a:pt x="1072" y="8532"/>
                  </a:lnTo>
                  <a:lnTo>
                    <a:pt x="1072" y="543"/>
                  </a:lnTo>
                  <a:cubicBezTo>
                    <a:pt x="1072" y="240"/>
                    <a:pt x="833" y="1"/>
                    <a:pt x="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8"/>
          <p:cNvGrpSpPr/>
          <p:nvPr/>
        </p:nvGrpSpPr>
        <p:grpSpPr>
          <a:xfrm>
            <a:off x="5403897" y="460638"/>
            <a:ext cx="844861" cy="791165"/>
            <a:chOff x="238125" y="3745825"/>
            <a:chExt cx="1319000" cy="1318725"/>
          </a:xfrm>
        </p:grpSpPr>
        <p:sp>
          <p:nvSpPr>
            <p:cNvPr id="1429" name="Google Shape;1429;p48"/>
            <p:cNvSpPr/>
            <p:nvPr/>
          </p:nvSpPr>
          <p:spPr>
            <a:xfrm>
              <a:off x="403175" y="3947200"/>
              <a:ext cx="952350" cy="916050"/>
            </a:xfrm>
            <a:custGeom>
              <a:avLst/>
              <a:gdLst/>
              <a:ahLst/>
              <a:cxnLst/>
              <a:rect l="l" t="t" r="r" b="b"/>
              <a:pathLst>
                <a:path w="38094" h="36642" extrusionOk="0">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8"/>
            <p:cNvSpPr/>
            <p:nvPr/>
          </p:nvSpPr>
          <p:spPr>
            <a:xfrm>
              <a:off x="883275" y="4935050"/>
              <a:ext cx="28700" cy="28675"/>
            </a:xfrm>
            <a:custGeom>
              <a:avLst/>
              <a:gdLst/>
              <a:ahLst/>
              <a:cxnLst/>
              <a:rect l="l" t="t" r="r" b="b"/>
              <a:pathLst>
                <a:path w="1148" h="1147" extrusionOk="0">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8"/>
            <p:cNvSpPr/>
            <p:nvPr/>
          </p:nvSpPr>
          <p:spPr>
            <a:xfrm>
              <a:off x="1018725" y="4917600"/>
              <a:ext cx="31850" cy="28800"/>
            </a:xfrm>
            <a:custGeom>
              <a:avLst/>
              <a:gdLst/>
              <a:ahLst/>
              <a:cxnLst/>
              <a:rect l="l" t="t" r="r" b="b"/>
              <a:pathLst>
                <a:path w="1274" h="1152" extrusionOk="0">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711600" y="4907975"/>
              <a:ext cx="32475" cy="28975"/>
            </a:xfrm>
            <a:custGeom>
              <a:avLst/>
              <a:gdLst/>
              <a:ahLst/>
              <a:cxnLst/>
              <a:rect l="l" t="t" r="r" b="b"/>
              <a:pathLst>
                <a:path w="1299" h="1159" extrusionOk="0">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1175625" y="4848450"/>
              <a:ext cx="32775" cy="28650"/>
            </a:xfrm>
            <a:custGeom>
              <a:avLst/>
              <a:gdLst/>
              <a:ahLst/>
              <a:cxnLst/>
              <a:rect l="l" t="t" r="r" b="b"/>
              <a:pathLst>
                <a:path w="1311" h="1146" extrusionOk="0">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8"/>
            <p:cNvSpPr/>
            <p:nvPr/>
          </p:nvSpPr>
          <p:spPr>
            <a:xfrm>
              <a:off x="558800" y="4828875"/>
              <a:ext cx="32475" cy="29000"/>
            </a:xfrm>
            <a:custGeom>
              <a:avLst/>
              <a:gdLst/>
              <a:ahLst/>
              <a:cxnLst/>
              <a:rect l="l" t="t" r="r" b="b"/>
              <a:pathLst>
                <a:path w="1299" h="1160" extrusionOk="0">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8"/>
            <p:cNvSpPr/>
            <p:nvPr/>
          </p:nvSpPr>
          <p:spPr>
            <a:xfrm>
              <a:off x="1303825" y="4733350"/>
              <a:ext cx="32475" cy="28775"/>
            </a:xfrm>
            <a:custGeom>
              <a:avLst/>
              <a:gdLst/>
              <a:ahLst/>
              <a:cxnLst/>
              <a:rect l="l" t="t" r="r" b="b"/>
              <a:pathLst>
                <a:path w="1299" h="1151" extrusionOk="0">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8"/>
            <p:cNvSpPr/>
            <p:nvPr/>
          </p:nvSpPr>
          <p:spPr>
            <a:xfrm>
              <a:off x="438150" y="4706450"/>
              <a:ext cx="32475" cy="28900"/>
            </a:xfrm>
            <a:custGeom>
              <a:avLst/>
              <a:gdLst/>
              <a:ahLst/>
              <a:cxnLst/>
              <a:rect l="l" t="t" r="r" b="b"/>
              <a:pathLst>
                <a:path w="1299" h="1156" extrusionOk="0">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8"/>
            <p:cNvSpPr/>
            <p:nvPr/>
          </p:nvSpPr>
          <p:spPr>
            <a:xfrm>
              <a:off x="1390150" y="4584700"/>
              <a:ext cx="32775" cy="28725"/>
            </a:xfrm>
            <a:custGeom>
              <a:avLst/>
              <a:gdLst/>
              <a:ahLst/>
              <a:cxnLst/>
              <a:rect l="l" t="t" r="r" b="b"/>
              <a:pathLst>
                <a:path w="1311" h="1149" extrusionOk="0">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8"/>
            <p:cNvSpPr/>
            <p:nvPr/>
          </p:nvSpPr>
          <p:spPr>
            <a:xfrm>
              <a:off x="361925" y="4552350"/>
              <a:ext cx="32150" cy="28950"/>
            </a:xfrm>
            <a:custGeom>
              <a:avLst/>
              <a:gdLst/>
              <a:ahLst/>
              <a:cxnLst/>
              <a:rect l="l" t="t" r="r" b="b"/>
              <a:pathLst>
                <a:path w="1286" h="1158" extrusionOk="0">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8"/>
            <p:cNvSpPr/>
            <p:nvPr/>
          </p:nvSpPr>
          <p:spPr>
            <a:xfrm>
              <a:off x="1426700" y="4416200"/>
              <a:ext cx="29625" cy="29000"/>
            </a:xfrm>
            <a:custGeom>
              <a:avLst/>
              <a:gdLst/>
              <a:ahLst/>
              <a:cxnLst/>
              <a:rect l="l" t="t" r="r" b="b"/>
              <a:pathLst>
                <a:path w="1185" h="1160" extrusionOk="0">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8"/>
            <p:cNvSpPr/>
            <p:nvPr/>
          </p:nvSpPr>
          <p:spPr>
            <a:xfrm>
              <a:off x="338925" y="4382175"/>
              <a:ext cx="29000" cy="29000"/>
            </a:xfrm>
            <a:custGeom>
              <a:avLst/>
              <a:gdLst/>
              <a:ahLst/>
              <a:cxnLst/>
              <a:rect l="l" t="t" r="r" b="b"/>
              <a:pathLst>
                <a:path w="1160" h="1160" extrusionOk="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8"/>
            <p:cNvSpPr/>
            <p:nvPr/>
          </p:nvSpPr>
          <p:spPr>
            <a:xfrm>
              <a:off x="1406225" y="4245525"/>
              <a:ext cx="32150" cy="28625"/>
            </a:xfrm>
            <a:custGeom>
              <a:avLst/>
              <a:gdLst/>
              <a:ahLst/>
              <a:cxnLst/>
              <a:rect l="l" t="t" r="r" b="b"/>
              <a:pathLst>
                <a:path w="1286" h="1145" extrusionOk="0">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8"/>
            <p:cNvSpPr/>
            <p:nvPr/>
          </p:nvSpPr>
          <p:spPr>
            <a:xfrm>
              <a:off x="366950" y="4212875"/>
              <a:ext cx="32175" cy="28825"/>
            </a:xfrm>
            <a:custGeom>
              <a:avLst/>
              <a:gdLst/>
              <a:ahLst/>
              <a:cxnLst/>
              <a:rect l="l" t="t" r="r" b="b"/>
              <a:pathLst>
                <a:path w="1287" h="1153" extrusionOk="0">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8"/>
            <p:cNvSpPr/>
            <p:nvPr/>
          </p:nvSpPr>
          <p:spPr>
            <a:xfrm>
              <a:off x="1334075" y="4089025"/>
              <a:ext cx="32775" cy="28875"/>
            </a:xfrm>
            <a:custGeom>
              <a:avLst/>
              <a:gdLst/>
              <a:ahLst/>
              <a:cxnLst/>
              <a:rect l="l" t="t" r="r" b="b"/>
              <a:pathLst>
                <a:path w="1311" h="1155" extrusionOk="0">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8"/>
            <p:cNvSpPr/>
            <p:nvPr/>
          </p:nvSpPr>
          <p:spPr>
            <a:xfrm>
              <a:off x="448225" y="4061375"/>
              <a:ext cx="32475" cy="28800"/>
            </a:xfrm>
            <a:custGeom>
              <a:avLst/>
              <a:gdLst/>
              <a:ahLst/>
              <a:cxnLst/>
              <a:rect l="l" t="t" r="r" b="b"/>
              <a:pathLst>
                <a:path w="1299" h="1152" extrusionOk="0">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8"/>
            <p:cNvSpPr/>
            <p:nvPr/>
          </p:nvSpPr>
          <p:spPr>
            <a:xfrm>
              <a:off x="1217525" y="3962800"/>
              <a:ext cx="32475" cy="28775"/>
            </a:xfrm>
            <a:custGeom>
              <a:avLst/>
              <a:gdLst/>
              <a:ahLst/>
              <a:cxnLst/>
              <a:rect l="l" t="t" r="r" b="b"/>
              <a:pathLst>
                <a:path w="1299" h="1151" extrusionOk="0">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8"/>
            <p:cNvSpPr/>
            <p:nvPr/>
          </p:nvSpPr>
          <p:spPr>
            <a:xfrm>
              <a:off x="572350" y="3942525"/>
              <a:ext cx="33100" cy="28900"/>
            </a:xfrm>
            <a:custGeom>
              <a:avLst/>
              <a:gdLst/>
              <a:ahLst/>
              <a:cxnLst/>
              <a:rect l="l" t="t" r="r" b="b"/>
              <a:pathLst>
                <a:path w="1324" h="1156" extrusionOk="0">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8"/>
            <p:cNvSpPr/>
            <p:nvPr/>
          </p:nvSpPr>
          <p:spPr>
            <a:xfrm>
              <a:off x="1067250" y="3879100"/>
              <a:ext cx="32475" cy="28675"/>
            </a:xfrm>
            <a:custGeom>
              <a:avLst/>
              <a:gdLst/>
              <a:ahLst/>
              <a:cxnLst/>
              <a:rect l="l" t="t" r="r" b="b"/>
              <a:pathLst>
                <a:path w="1299" h="1147" extrusionOk="0">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8"/>
            <p:cNvSpPr/>
            <p:nvPr/>
          </p:nvSpPr>
          <p:spPr>
            <a:xfrm>
              <a:off x="727975" y="3868450"/>
              <a:ext cx="32150" cy="28625"/>
            </a:xfrm>
            <a:custGeom>
              <a:avLst/>
              <a:gdLst/>
              <a:ahLst/>
              <a:cxnLst/>
              <a:rect l="l" t="t" r="r" b="b"/>
              <a:pathLst>
                <a:path w="1286" h="1145" extrusionOk="0">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8"/>
            <p:cNvSpPr/>
            <p:nvPr/>
          </p:nvSpPr>
          <p:spPr>
            <a:xfrm>
              <a:off x="899975" y="3846625"/>
              <a:ext cx="29325" cy="28700"/>
            </a:xfrm>
            <a:custGeom>
              <a:avLst/>
              <a:gdLst/>
              <a:ahLst/>
              <a:cxnLst/>
              <a:rect l="l" t="t" r="r" b="b"/>
              <a:pathLst>
                <a:path w="1173" h="1148" extrusionOk="0">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8"/>
            <p:cNvSpPr/>
            <p:nvPr/>
          </p:nvSpPr>
          <p:spPr>
            <a:xfrm>
              <a:off x="880750" y="5030800"/>
              <a:ext cx="33750" cy="33750"/>
            </a:xfrm>
            <a:custGeom>
              <a:avLst/>
              <a:gdLst/>
              <a:ahLst/>
              <a:cxnLst/>
              <a:rect l="l" t="t" r="r" b="b"/>
              <a:pathLst>
                <a:path w="1350" h="1350" extrusionOk="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8"/>
            <p:cNvSpPr/>
            <p:nvPr/>
          </p:nvSpPr>
          <p:spPr>
            <a:xfrm>
              <a:off x="1040800" y="5010050"/>
              <a:ext cx="37500" cy="34025"/>
            </a:xfrm>
            <a:custGeom>
              <a:avLst/>
              <a:gdLst/>
              <a:ahLst/>
              <a:cxnLst/>
              <a:rect l="l" t="t" r="r" b="b"/>
              <a:pathLst>
                <a:path w="1500" h="1361" extrusionOk="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8"/>
            <p:cNvSpPr/>
            <p:nvPr/>
          </p:nvSpPr>
          <p:spPr>
            <a:xfrm>
              <a:off x="677875" y="4998800"/>
              <a:ext cx="38475" cy="34250"/>
            </a:xfrm>
            <a:custGeom>
              <a:avLst/>
              <a:gdLst/>
              <a:ahLst/>
              <a:cxnLst/>
              <a:rect l="l" t="t" r="r" b="b"/>
              <a:pathLst>
                <a:path w="1539" h="1370" extrusionOk="0">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8"/>
            <p:cNvSpPr/>
            <p:nvPr/>
          </p:nvSpPr>
          <p:spPr>
            <a:xfrm>
              <a:off x="1226025" y="4928250"/>
              <a:ext cx="38775" cy="34225"/>
            </a:xfrm>
            <a:custGeom>
              <a:avLst/>
              <a:gdLst/>
              <a:ahLst/>
              <a:cxnLst/>
              <a:rect l="l" t="t" r="r" b="b"/>
              <a:pathLst>
                <a:path w="1551" h="1369" extrusionOk="0">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8"/>
            <p:cNvSpPr/>
            <p:nvPr/>
          </p:nvSpPr>
          <p:spPr>
            <a:xfrm>
              <a:off x="497700" y="4905725"/>
              <a:ext cx="38125" cy="33750"/>
            </a:xfrm>
            <a:custGeom>
              <a:avLst/>
              <a:gdLst/>
              <a:ahLst/>
              <a:cxnLst/>
              <a:rect l="l" t="t" r="r" b="b"/>
              <a:pathLst>
                <a:path w="1525" h="1350" extrusionOk="0">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8"/>
            <p:cNvSpPr/>
            <p:nvPr/>
          </p:nvSpPr>
          <p:spPr>
            <a:xfrm>
              <a:off x="1377225" y="4792825"/>
              <a:ext cx="38475" cy="33875"/>
            </a:xfrm>
            <a:custGeom>
              <a:avLst/>
              <a:gdLst/>
              <a:ahLst/>
              <a:cxnLst/>
              <a:rect l="l" t="t" r="r" b="b"/>
              <a:pathLst>
                <a:path w="1539" h="1355" extrusionOk="0">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8"/>
            <p:cNvSpPr/>
            <p:nvPr/>
          </p:nvSpPr>
          <p:spPr>
            <a:xfrm>
              <a:off x="355300" y="4760850"/>
              <a:ext cx="38150" cy="34025"/>
            </a:xfrm>
            <a:custGeom>
              <a:avLst/>
              <a:gdLst/>
              <a:ahLst/>
              <a:cxnLst/>
              <a:rect l="l" t="t" r="r" b="b"/>
              <a:pathLst>
                <a:path w="1526" h="1361" extrusionOk="0">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8"/>
            <p:cNvSpPr/>
            <p:nvPr/>
          </p:nvSpPr>
          <p:spPr>
            <a:xfrm>
              <a:off x="1478975" y="4616950"/>
              <a:ext cx="38475" cy="34275"/>
            </a:xfrm>
            <a:custGeom>
              <a:avLst/>
              <a:gdLst/>
              <a:ahLst/>
              <a:cxnLst/>
              <a:rect l="l" t="t" r="r" b="b"/>
              <a:pathLst>
                <a:path w="1539" h="1371" extrusionOk="0">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8"/>
            <p:cNvSpPr/>
            <p:nvPr/>
          </p:nvSpPr>
          <p:spPr>
            <a:xfrm>
              <a:off x="264900" y="4578900"/>
              <a:ext cx="38125" cy="34225"/>
            </a:xfrm>
            <a:custGeom>
              <a:avLst/>
              <a:gdLst/>
              <a:ahLst/>
              <a:cxnLst/>
              <a:rect l="l" t="t" r="r" b="b"/>
              <a:pathLst>
                <a:path w="1525" h="1369" extrusionOk="0">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8"/>
            <p:cNvSpPr/>
            <p:nvPr/>
          </p:nvSpPr>
          <p:spPr>
            <a:xfrm>
              <a:off x="1522150" y="4418375"/>
              <a:ext cx="34975" cy="34075"/>
            </a:xfrm>
            <a:custGeom>
              <a:avLst/>
              <a:gdLst/>
              <a:ahLst/>
              <a:cxnLst/>
              <a:rect l="l" t="t" r="r" b="b"/>
              <a:pathLst>
                <a:path w="1399" h="1363" extrusionOk="0">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8"/>
            <p:cNvSpPr/>
            <p:nvPr/>
          </p:nvSpPr>
          <p:spPr>
            <a:xfrm>
              <a:off x="238125" y="4378075"/>
              <a:ext cx="34025" cy="34050"/>
            </a:xfrm>
            <a:custGeom>
              <a:avLst/>
              <a:gdLst/>
              <a:ahLst/>
              <a:cxnLst/>
              <a:rect l="l" t="t" r="r" b="b"/>
              <a:pathLst>
                <a:path w="1361" h="1362" extrusionOk="0">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8"/>
            <p:cNvSpPr/>
            <p:nvPr/>
          </p:nvSpPr>
          <p:spPr>
            <a:xfrm>
              <a:off x="1498200" y="4216475"/>
              <a:ext cx="37825" cy="34375"/>
            </a:xfrm>
            <a:custGeom>
              <a:avLst/>
              <a:gdLst/>
              <a:ahLst/>
              <a:cxnLst/>
              <a:rect l="l" t="t" r="r" b="b"/>
              <a:pathLst>
                <a:path w="1513" h="1375" extrusionOk="0">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8"/>
            <p:cNvSpPr/>
            <p:nvPr/>
          </p:nvSpPr>
          <p:spPr>
            <a:xfrm>
              <a:off x="271200" y="4178025"/>
              <a:ext cx="38125" cy="34075"/>
            </a:xfrm>
            <a:custGeom>
              <a:avLst/>
              <a:gdLst/>
              <a:ahLst/>
              <a:cxnLst/>
              <a:rect l="l" t="t" r="r" b="b"/>
              <a:pathLst>
                <a:path w="1525" h="1363" extrusionOk="0">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8"/>
            <p:cNvSpPr/>
            <p:nvPr/>
          </p:nvSpPr>
          <p:spPr>
            <a:xfrm>
              <a:off x="1412825" y="4031775"/>
              <a:ext cx="39100" cy="34150"/>
            </a:xfrm>
            <a:custGeom>
              <a:avLst/>
              <a:gdLst/>
              <a:ahLst/>
              <a:cxnLst/>
              <a:rect l="l" t="t" r="r" b="b"/>
              <a:pathLst>
                <a:path w="1564" h="1366" extrusionOk="0">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8"/>
            <p:cNvSpPr/>
            <p:nvPr/>
          </p:nvSpPr>
          <p:spPr>
            <a:xfrm>
              <a:off x="367275" y="3999475"/>
              <a:ext cx="37825" cy="33675"/>
            </a:xfrm>
            <a:custGeom>
              <a:avLst/>
              <a:gdLst/>
              <a:ahLst/>
              <a:cxnLst/>
              <a:rect l="l" t="t" r="r" b="b"/>
              <a:pathLst>
                <a:path w="1513" h="1347" extrusionOk="0">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8"/>
            <p:cNvSpPr/>
            <p:nvPr/>
          </p:nvSpPr>
          <p:spPr>
            <a:xfrm>
              <a:off x="1275475" y="3883100"/>
              <a:ext cx="38150" cy="33825"/>
            </a:xfrm>
            <a:custGeom>
              <a:avLst/>
              <a:gdLst/>
              <a:ahLst/>
              <a:cxnLst/>
              <a:rect l="l" t="t" r="r" b="b"/>
              <a:pathLst>
                <a:path w="1526" h="1353" extrusionOk="0">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8"/>
            <p:cNvSpPr/>
            <p:nvPr/>
          </p:nvSpPr>
          <p:spPr>
            <a:xfrm>
              <a:off x="513750" y="3859050"/>
              <a:ext cx="38775" cy="33925"/>
            </a:xfrm>
            <a:custGeom>
              <a:avLst/>
              <a:gdLst/>
              <a:ahLst/>
              <a:cxnLst/>
              <a:rect l="l" t="t" r="r" b="b"/>
              <a:pathLst>
                <a:path w="1551" h="1357" extrusionOk="0">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8"/>
            <p:cNvSpPr/>
            <p:nvPr/>
          </p:nvSpPr>
          <p:spPr>
            <a:xfrm>
              <a:off x="1098125" y="3784200"/>
              <a:ext cx="38150" cy="33800"/>
            </a:xfrm>
            <a:custGeom>
              <a:avLst/>
              <a:gdLst/>
              <a:ahLst/>
              <a:cxnLst/>
              <a:rect l="l" t="t" r="r" b="b"/>
              <a:pathLst>
                <a:path w="1526" h="1352" extrusionOk="0">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8"/>
            <p:cNvSpPr/>
            <p:nvPr/>
          </p:nvSpPr>
          <p:spPr>
            <a:xfrm>
              <a:off x="697425" y="3771525"/>
              <a:ext cx="37825" cy="33875"/>
            </a:xfrm>
            <a:custGeom>
              <a:avLst/>
              <a:gdLst/>
              <a:ahLst/>
              <a:cxnLst/>
              <a:rect l="l" t="t" r="r" b="b"/>
              <a:pathLst>
                <a:path w="1513" h="1355" extrusionOk="0">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8"/>
            <p:cNvSpPr/>
            <p:nvPr/>
          </p:nvSpPr>
          <p:spPr>
            <a:xfrm>
              <a:off x="900600" y="3745825"/>
              <a:ext cx="34375" cy="34050"/>
            </a:xfrm>
            <a:custGeom>
              <a:avLst/>
              <a:gdLst/>
              <a:ahLst/>
              <a:cxnLst/>
              <a:rect l="l" t="t" r="r" b="b"/>
              <a:pathLst>
                <a:path w="1375" h="1362" extrusionOk="0">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8"/>
          <p:cNvGrpSpPr/>
          <p:nvPr/>
        </p:nvGrpSpPr>
        <p:grpSpPr>
          <a:xfrm>
            <a:off x="6338923" y="1938803"/>
            <a:ext cx="2106968" cy="538334"/>
            <a:chOff x="5460093" y="1534281"/>
            <a:chExt cx="2985798" cy="942856"/>
          </a:xfrm>
        </p:grpSpPr>
        <p:sp>
          <p:nvSpPr>
            <p:cNvPr id="1471" name="Google Shape;1471;p48"/>
            <p:cNvSpPr/>
            <p:nvPr/>
          </p:nvSpPr>
          <p:spPr>
            <a:xfrm>
              <a:off x="5460093" y="1534281"/>
              <a:ext cx="2942612" cy="653797"/>
            </a:xfrm>
            <a:custGeom>
              <a:avLst/>
              <a:gdLst/>
              <a:ahLst/>
              <a:cxnLst/>
              <a:rect l="l" t="t" r="r" b="b"/>
              <a:pathLst>
                <a:path w="84219" h="18712" extrusionOk="0">
                  <a:moveTo>
                    <a:pt x="62798" y="10566"/>
                  </a:moveTo>
                  <a:cubicBezTo>
                    <a:pt x="62057" y="10566"/>
                    <a:pt x="61308" y="10684"/>
                    <a:pt x="60568" y="10800"/>
                  </a:cubicBezTo>
                  <a:cubicBezTo>
                    <a:pt x="59695" y="10965"/>
                    <a:pt x="58788" y="11047"/>
                    <a:pt x="57898" y="11047"/>
                  </a:cubicBezTo>
                  <a:lnTo>
                    <a:pt x="57865" y="11674"/>
                  </a:lnTo>
                  <a:cubicBezTo>
                    <a:pt x="57944" y="11675"/>
                    <a:pt x="58022" y="11676"/>
                    <a:pt x="58100" y="11676"/>
                  </a:cubicBezTo>
                  <a:cubicBezTo>
                    <a:pt x="58961" y="11676"/>
                    <a:pt x="59820" y="11593"/>
                    <a:pt x="60651" y="11426"/>
                  </a:cubicBezTo>
                  <a:cubicBezTo>
                    <a:pt x="61398" y="11309"/>
                    <a:pt x="62111" y="11197"/>
                    <a:pt x="62794" y="11197"/>
                  </a:cubicBezTo>
                  <a:cubicBezTo>
                    <a:pt x="64219" y="11197"/>
                    <a:pt x="65512" y="11685"/>
                    <a:pt x="66716" y="13635"/>
                  </a:cubicBezTo>
                  <a:cubicBezTo>
                    <a:pt x="67886" y="15514"/>
                    <a:pt x="69320" y="16107"/>
                    <a:pt x="70902" y="16107"/>
                  </a:cubicBezTo>
                  <a:cubicBezTo>
                    <a:pt x="72154" y="16107"/>
                    <a:pt x="73489" y="15728"/>
                    <a:pt x="74874" y="15365"/>
                  </a:cubicBezTo>
                  <a:cubicBezTo>
                    <a:pt x="76375" y="14946"/>
                    <a:pt x="77902" y="14522"/>
                    <a:pt x="79428" y="14522"/>
                  </a:cubicBezTo>
                  <a:cubicBezTo>
                    <a:pt x="80902" y="14522"/>
                    <a:pt x="82374" y="14917"/>
                    <a:pt x="83823" y="16091"/>
                  </a:cubicBezTo>
                  <a:lnTo>
                    <a:pt x="84219" y="15596"/>
                  </a:lnTo>
                  <a:cubicBezTo>
                    <a:pt x="82631" y="14312"/>
                    <a:pt x="81004" y="13888"/>
                    <a:pt x="79404" y="13888"/>
                  </a:cubicBezTo>
                  <a:cubicBezTo>
                    <a:pt x="77781" y="13888"/>
                    <a:pt x="76187" y="14324"/>
                    <a:pt x="74693" y="14739"/>
                  </a:cubicBezTo>
                  <a:cubicBezTo>
                    <a:pt x="73349" y="15110"/>
                    <a:pt x="72087" y="15461"/>
                    <a:pt x="70934" y="15461"/>
                  </a:cubicBezTo>
                  <a:cubicBezTo>
                    <a:pt x="69526" y="15461"/>
                    <a:pt x="68283" y="14938"/>
                    <a:pt x="67260" y="13289"/>
                  </a:cubicBezTo>
                  <a:cubicBezTo>
                    <a:pt x="65905" y="11095"/>
                    <a:pt x="64368" y="10566"/>
                    <a:pt x="62798" y="10566"/>
                  </a:cubicBezTo>
                  <a:close/>
                  <a:moveTo>
                    <a:pt x="36540" y="0"/>
                  </a:moveTo>
                  <a:cubicBezTo>
                    <a:pt x="36500" y="0"/>
                    <a:pt x="36461" y="2"/>
                    <a:pt x="36423" y="5"/>
                  </a:cubicBezTo>
                  <a:cubicBezTo>
                    <a:pt x="34924" y="137"/>
                    <a:pt x="34132" y="2790"/>
                    <a:pt x="33127" y="6169"/>
                  </a:cubicBezTo>
                  <a:cubicBezTo>
                    <a:pt x="32649" y="7768"/>
                    <a:pt x="32105" y="9581"/>
                    <a:pt x="31446" y="11245"/>
                  </a:cubicBezTo>
                  <a:cubicBezTo>
                    <a:pt x="30474" y="13684"/>
                    <a:pt x="29715" y="14245"/>
                    <a:pt x="29254" y="14278"/>
                  </a:cubicBezTo>
                  <a:cubicBezTo>
                    <a:pt x="29237" y="14279"/>
                    <a:pt x="29219" y="14280"/>
                    <a:pt x="29202" y="14280"/>
                  </a:cubicBezTo>
                  <a:cubicBezTo>
                    <a:pt x="28345" y="14280"/>
                    <a:pt x="27456" y="12698"/>
                    <a:pt x="26584" y="11179"/>
                  </a:cubicBezTo>
                  <a:cubicBezTo>
                    <a:pt x="26007" y="10190"/>
                    <a:pt x="25430" y="9185"/>
                    <a:pt x="24804" y="8460"/>
                  </a:cubicBezTo>
                  <a:cubicBezTo>
                    <a:pt x="24524" y="8147"/>
                    <a:pt x="24128" y="7965"/>
                    <a:pt x="23716" y="7965"/>
                  </a:cubicBezTo>
                  <a:cubicBezTo>
                    <a:pt x="22365" y="7998"/>
                    <a:pt x="20750" y="9976"/>
                    <a:pt x="19036" y="12069"/>
                  </a:cubicBezTo>
                  <a:cubicBezTo>
                    <a:pt x="17430" y="14043"/>
                    <a:pt x="15627" y="16254"/>
                    <a:pt x="14379" y="16254"/>
                  </a:cubicBezTo>
                  <a:cubicBezTo>
                    <a:pt x="14231" y="16254"/>
                    <a:pt x="14091" y="16223"/>
                    <a:pt x="13960" y="16156"/>
                  </a:cubicBezTo>
                  <a:cubicBezTo>
                    <a:pt x="13613" y="15992"/>
                    <a:pt x="13284" y="15810"/>
                    <a:pt x="12987" y="15646"/>
                  </a:cubicBezTo>
                  <a:cubicBezTo>
                    <a:pt x="11792" y="15014"/>
                    <a:pt x="10837" y="14516"/>
                    <a:pt x="9817" y="14516"/>
                  </a:cubicBezTo>
                  <a:cubicBezTo>
                    <a:pt x="8842" y="14516"/>
                    <a:pt x="7806" y="14973"/>
                    <a:pt x="6444" y="16206"/>
                  </a:cubicBezTo>
                  <a:cubicBezTo>
                    <a:pt x="4723" y="17755"/>
                    <a:pt x="2752" y="18054"/>
                    <a:pt x="1481" y="18054"/>
                  </a:cubicBezTo>
                  <a:cubicBezTo>
                    <a:pt x="683" y="18054"/>
                    <a:pt x="161" y="17936"/>
                    <a:pt x="148" y="17936"/>
                  </a:cubicBezTo>
                  <a:lnTo>
                    <a:pt x="0" y="18546"/>
                  </a:lnTo>
                  <a:cubicBezTo>
                    <a:pt x="511" y="18662"/>
                    <a:pt x="1022" y="18711"/>
                    <a:pt x="1549" y="18711"/>
                  </a:cubicBezTo>
                  <a:cubicBezTo>
                    <a:pt x="3510" y="18711"/>
                    <a:pt x="5406" y="18002"/>
                    <a:pt x="6856" y="16684"/>
                  </a:cubicBezTo>
                  <a:cubicBezTo>
                    <a:pt x="8078" y="15585"/>
                    <a:pt x="8953" y="15161"/>
                    <a:pt x="9804" y="15161"/>
                  </a:cubicBezTo>
                  <a:cubicBezTo>
                    <a:pt x="10676" y="15161"/>
                    <a:pt x="11523" y="15605"/>
                    <a:pt x="12690" y="16222"/>
                  </a:cubicBezTo>
                  <a:cubicBezTo>
                    <a:pt x="12987" y="16371"/>
                    <a:pt x="13317" y="16552"/>
                    <a:pt x="13679" y="16733"/>
                  </a:cubicBezTo>
                  <a:cubicBezTo>
                    <a:pt x="13894" y="16832"/>
                    <a:pt x="14141" y="16898"/>
                    <a:pt x="14388" y="16898"/>
                  </a:cubicBezTo>
                  <a:cubicBezTo>
                    <a:pt x="15921" y="16898"/>
                    <a:pt x="17684" y="14739"/>
                    <a:pt x="19530" y="12465"/>
                  </a:cubicBezTo>
                  <a:cubicBezTo>
                    <a:pt x="21079" y="10586"/>
                    <a:pt x="22678" y="8625"/>
                    <a:pt x="23733" y="8592"/>
                  </a:cubicBezTo>
                  <a:cubicBezTo>
                    <a:pt x="23964" y="8592"/>
                    <a:pt x="24194" y="8707"/>
                    <a:pt x="24343" y="8888"/>
                  </a:cubicBezTo>
                  <a:cubicBezTo>
                    <a:pt x="24919" y="9548"/>
                    <a:pt x="25496" y="10536"/>
                    <a:pt x="26040" y="11492"/>
                  </a:cubicBezTo>
                  <a:cubicBezTo>
                    <a:pt x="27034" y="13239"/>
                    <a:pt x="27996" y="14908"/>
                    <a:pt x="29200" y="14908"/>
                  </a:cubicBezTo>
                  <a:cubicBezTo>
                    <a:pt x="29234" y="14908"/>
                    <a:pt x="29269" y="14907"/>
                    <a:pt x="29303" y="14904"/>
                  </a:cubicBezTo>
                  <a:cubicBezTo>
                    <a:pt x="30259" y="14838"/>
                    <a:pt x="31133" y="13750"/>
                    <a:pt x="32039" y="11476"/>
                  </a:cubicBezTo>
                  <a:cubicBezTo>
                    <a:pt x="32715" y="9795"/>
                    <a:pt x="33259" y="7965"/>
                    <a:pt x="33737" y="6350"/>
                  </a:cubicBezTo>
                  <a:cubicBezTo>
                    <a:pt x="34594" y="3466"/>
                    <a:pt x="35418" y="730"/>
                    <a:pt x="36473" y="648"/>
                  </a:cubicBezTo>
                  <a:cubicBezTo>
                    <a:pt x="36493" y="646"/>
                    <a:pt x="36514" y="645"/>
                    <a:pt x="36535" y="645"/>
                  </a:cubicBezTo>
                  <a:cubicBezTo>
                    <a:pt x="37439" y="645"/>
                    <a:pt x="38736" y="2391"/>
                    <a:pt x="40412" y="5823"/>
                  </a:cubicBezTo>
                  <a:cubicBezTo>
                    <a:pt x="41829" y="8723"/>
                    <a:pt x="43098" y="10190"/>
                    <a:pt x="44400" y="10405"/>
                  </a:cubicBezTo>
                  <a:cubicBezTo>
                    <a:pt x="44517" y="10424"/>
                    <a:pt x="44632" y="10433"/>
                    <a:pt x="44744" y="10433"/>
                  </a:cubicBezTo>
                  <a:cubicBezTo>
                    <a:pt x="45888" y="10433"/>
                    <a:pt x="46831" y="9490"/>
                    <a:pt x="47746" y="8575"/>
                  </a:cubicBezTo>
                  <a:cubicBezTo>
                    <a:pt x="48635" y="7718"/>
                    <a:pt x="49463" y="6891"/>
                    <a:pt x="50378" y="6891"/>
                  </a:cubicBezTo>
                  <a:cubicBezTo>
                    <a:pt x="50412" y="6891"/>
                    <a:pt x="50447" y="6892"/>
                    <a:pt x="50482" y="6894"/>
                  </a:cubicBezTo>
                  <a:cubicBezTo>
                    <a:pt x="51174" y="6944"/>
                    <a:pt x="51899" y="7504"/>
                    <a:pt x="52690" y="8559"/>
                  </a:cubicBezTo>
                  <a:cubicBezTo>
                    <a:pt x="53218" y="9300"/>
                    <a:pt x="53844" y="9943"/>
                    <a:pt x="54569" y="10503"/>
                  </a:cubicBezTo>
                  <a:lnTo>
                    <a:pt x="54948" y="9993"/>
                  </a:lnTo>
                  <a:cubicBezTo>
                    <a:pt x="54272" y="9482"/>
                    <a:pt x="53696" y="8872"/>
                    <a:pt x="53201" y="8196"/>
                  </a:cubicBezTo>
                  <a:cubicBezTo>
                    <a:pt x="52295" y="6960"/>
                    <a:pt x="51421" y="6334"/>
                    <a:pt x="50531" y="6268"/>
                  </a:cubicBezTo>
                  <a:cubicBezTo>
                    <a:pt x="50474" y="6263"/>
                    <a:pt x="50418" y="6261"/>
                    <a:pt x="50362" y="6261"/>
                  </a:cubicBezTo>
                  <a:cubicBezTo>
                    <a:pt x="49201" y="6261"/>
                    <a:pt x="48229" y="7218"/>
                    <a:pt x="47301" y="8130"/>
                  </a:cubicBezTo>
                  <a:cubicBezTo>
                    <a:pt x="46439" y="8992"/>
                    <a:pt x="45619" y="9798"/>
                    <a:pt x="44738" y="9798"/>
                  </a:cubicBezTo>
                  <a:cubicBezTo>
                    <a:pt x="44659" y="9798"/>
                    <a:pt x="44579" y="9792"/>
                    <a:pt x="44499" y="9778"/>
                  </a:cubicBezTo>
                  <a:cubicBezTo>
                    <a:pt x="43428" y="9597"/>
                    <a:pt x="42291" y="8213"/>
                    <a:pt x="40989" y="5559"/>
                  </a:cubicBezTo>
                  <a:cubicBezTo>
                    <a:pt x="38644" y="744"/>
                    <a:pt x="37381" y="0"/>
                    <a:pt x="365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8"/>
            <p:cNvSpPr/>
            <p:nvPr/>
          </p:nvSpPr>
          <p:spPr>
            <a:xfrm>
              <a:off x="7330431" y="1851641"/>
              <a:ext cx="164148" cy="140633"/>
            </a:xfrm>
            <a:custGeom>
              <a:avLst/>
              <a:gdLst/>
              <a:ahLst/>
              <a:cxnLst/>
              <a:rect l="l" t="t" r="r" b="b"/>
              <a:pathLst>
                <a:path w="4698" h="4025" extrusionOk="0">
                  <a:moveTo>
                    <a:pt x="2687" y="629"/>
                  </a:moveTo>
                  <a:cubicBezTo>
                    <a:pt x="3445" y="629"/>
                    <a:pt x="4055" y="1256"/>
                    <a:pt x="4055" y="2014"/>
                  </a:cubicBezTo>
                  <a:cubicBezTo>
                    <a:pt x="4055" y="2840"/>
                    <a:pt x="3374" y="3386"/>
                    <a:pt x="2669" y="3386"/>
                  </a:cubicBezTo>
                  <a:cubicBezTo>
                    <a:pt x="2333" y="3386"/>
                    <a:pt x="1991" y="3263"/>
                    <a:pt x="1715" y="2986"/>
                  </a:cubicBezTo>
                  <a:cubicBezTo>
                    <a:pt x="841" y="2113"/>
                    <a:pt x="1451" y="629"/>
                    <a:pt x="2687" y="629"/>
                  </a:cubicBezTo>
                  <a:close/>
                  <a:moveTo>
                    <a:pt x="2669" y="0"/>
                  </a:moveTo>
                  <a:cubicBezTo>
                    <a:pt x="2172" y="0"/>
                    <a:pt x="1665" y="185"/>
                    <a:pt x="1253" y="596"/>
                  </a:cubicBezTo>
                  <a:cubicBezTo>
                    <a:pt x="1" y="1849"/>
                    <a:pt x="891" y="4024"/>
                    <a:pt x="2687" y="4024"/>
                  </a:cubicBezTo>
                  <a:cubicBezTo>
                    <a:pt x="3791" y="4024"/>
                    <a:pt x="4681" y="3118"/>
                    <a:pt x="4698" y="2014"/>
                  </a:cubicBezTo>
                  <a:cubicBezTo>
                    <a:pt x="4698" y="800"/>
                    <a:pt x="3705"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8"/>
            <p:cNvSpPr/>
            <p:nvPr/>
          </p:nvSpPr>
          <p:spPr>
            <a:xfrm>
              <a:off x="5502685" y="2409737"/>
              <a:ext cx="44374" cy="67399"/>
            </a:xfrm>
            <a:custGeom>
              <a:avLst/>
              <a:gdLst/>
              <a:ahLst/>
              <a:cxnLst/>
              <a:rect l="l" t="t" r="r" b="b"/>
              <a:pathLst>
                <a:path w="1270" h="1929" extrusionOk="0">
                  <a:moveTo>
                    <a:pt x="627" y="198"/>
                  </a:moveTo>
                  <a:cubicBezTo>
                    <a:pt x="759" y="198"/>
                    <a:pt x="858" y="264"/>
                    <a:pt x="924" y="396"/>
                  </a:cubicBezTo>
                  <a:cubicBezTo>
                    <a:pt x="989" y="511"/>
                    <a:pt x="1022" y="709"/>
                    <a:pt x="1022" y="956"/>
                  </a:cubicBezTo>
                  <a:cubicBezTo>
                    <a:pt x="1022" y="1220"/>
                    <a:pt x="989"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4" y="83"/>
                    <a:pt x="149" y="247"/>
                  </a:cubicBezTo>
                  <a:cubicBezTo>
                    <a:pt x="50" y="412"/>
                    <a:pt x="1" y="643"/>
                    <a:pt x="1" y="956"/>
                  </a:cubicBezTo>
                  <a:cubicBezTo>
                    <a:pt x="1" y="1269"/>
                    <a:pt x="50" y="1517"/>
                    <a:pt x="149" y="1681"/>
                  </a:cubicBezTo>
                  <a:cubicBezTo>
                    <a:pt x="264" y="1846"/>
                    <a:pt x="429" y="1929"/>
                    <a:pt x="627" y="1929"/>
                  </a:cubicBezTo>
                  <a:cubicBezTo>
                    <a:pt x="841" y="1929"/>
                    <a:pt x="1006" y="1846"/>
                    <a:pt x="1105" y="1681"/>
                  </a:cubicBezTo>
                  <a:cubicBezTo>
                    <a:pt x="1220" y="1517"/>
                    <a:pt x="1270" y="1269"/>
                    <a:pt x="1270" y="956"/>
                  </a:cubicBezTo>
                  <a:cubicBezTo>
                    <a:pt x="1270" y="643"/>
                    <a:pt x="1220" y="412"/>
                    <a:pt x="1105" y="247"/>
                  </a:cubicBezTo>
                  <a:cubicBezTo>
                    <a:pt x="1006" y="83"/>
                    <a:pt x="841"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8"/>
            <p:cNvSpPr/>
            <p:nvPr/>
          </p:nvSpPr>
          <p:spPr>
            <a:xfrm>
              <a:off x="5562572" y="2410890"/>
              <a:ext cx="38609" cy="64534"/>
            </a:xfrm>
            <a:custGeom>
              <a:avLst/>
              <a:gdLst/>
              <a:ahLst/>
              <a:cxnLst/>
              <a:rect l="l" t="t" r="r" b="b"/>
              <a:pathLst>
                <a:path w="1105" h="1847" extrusionOk="0">
                  <a:moveTo>
                    <a:pt x="446" y="0"/>
                  </a:moveTo>
                  <a:lnTo>
                    <a:pt x="1" y="99"/>
                  </a:lnTo>
                  <a:lnTo>
                    <a:pt x="1" y="313"/>
                  </a:lnTo>
                  <a:lnTo>
                    <a:pt x="446" y="231"/>
                  </a:lnTo>
                  <a:lnTo>
                    <a:pt x="446" y="1648"/>
                  </a:lnTo>
                  <a:lnTo>
                    <a:pt x="50" y="1648"/>
                  </a:lnTo>
                  <a:lnTo>
                    <a:pt x="50" y="1846"/>
                  </a:lnTo>
                  <a:lnTo>
                    <a:pt x="1105" y="1846"/>
                  </a:lnTo>
                  <a:lnTo>
                    <a:pt x="1105" y="1648"/>
                  </a:lnTo>
                  <a:lnTo>
                    <a:pt x="693" y="1648"/>
                  </a:lnTo>
                  <a:lnTo>
                    <a:pt x="6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8"/>
            <p:cNvSpPr/>
            <p:nvPr/>
          </p:nvSpPr>
          <p:spPr>
            <a:xfrm>
              <a:off x="5976611" y="2409737"/>
              <a:ext cx="44374" cy="67399"/>
            </a:xfrm>
            <a:custGeom>
              <a:avLst/>
              <a:gdLst/>
              <a:ahLst/>
              <a:cxnLst/>
              <a:rect l="l" t="t" r="r" b="b"/>
              <a:pathLst>
                <a:path w="1270" h="1929" extrusionOk="0">
                  <a:moveTo>
                    <a:pt x="643" y="198"/>
                  </a:moveTo>
                  <a:cubicBezTo>
                    <a:pt x="759" y="198"/>
                    <a:pt x="858" y="264"/>
                    <a:pt x="924" y="396"/>
                  </a:cubicBezTo>
                  <a:cubicBezTo>
                    <a:pt x="989" y="511"/>
                    <a:pt x="1022" y="709"/>
                    <a:pt x="1022" y="956"/>
                  </a:cubicBezTo>
                  <a:cubicBezTo>
                    <a:pt x="1022" y="1220"/>
                    <a:pt x="989" y="1401"/>
                    <a:pt x="924" y="1533"/>
                  </a:cubicBezTo>
                  <a:cubicBezTo>
                    <a:pt x="858" y="1665"/>
                    <a:pt x="759"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05" y="1681"/>
                  </a:cubicBezTo>
                  <a:cubicBezTo>
                    <a:pt x="1220" y="1517"/>
                    <a:pt x="1270" y="1269"/>
                    <a:pt x="1270" y="956"/>
                  </a:cubicBezTo>
                  <a:cubicBezTo>
                    <a:pt x="1270" y="643"/>
                    <a:pt x="1220" y="412"/>
                    <a:pt x="1105" y="247"/>
                  </a:cubicBezTo>
                  <a:cubicBezTo>
                    <a:pt x="1006" y="83"/>
                    <a:pt x="841"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8"/>
            <p:cNvSpPr/>
            <p:nvPr/>
          </p:nvSpPr>
          <p:spPr>
            <a:xfrm>
              <a:off x="6033633" y="2409737"/>
              <a:ext cx="40915" cy="65687"/>
            </a:xfrm>
            <a:custGeom>
              <a:avLst/>
              <a:gdLst/>
              <a:ahLst/>
              <a:cxnLst/>
              <a:rect l="l" t="t" r="r" b="b"/>
              <a:pathLst>
                <a:path w="1171" h="1880" extrusionOk="0">
                  <a:moveTo>
                    <a:pt x="528" y="0"/>
                  </a:moveTo>
                  <a:cubicBezTo>
                    <a:pt x="462" y="0"/>
                    <a:pt x="379" y="17"/>
                    <a:pt x="297" y="33"/>
                  </a:cubicBezTo>
                  <a:cubicBezTo>
                    <a:pt x="214" y="50"/>
                    <a:pt x="116" y="83"/>
                    <a:pt x="17" y="132"/>
                  </a:cubicBezTo>
                  <a:lnTo>
                    <a:pt x="17" y="379"/>
                  </a:lnTo>
                  <a:cubicBezTo>
                    <a:pt x="116" y="330"/>
                    <a:pt x="198" y="280"/>
                    <a:pt x="297" y="247"/>
                  </a:cubicBezTo>
                  <a:cubicBezTo>
                    <a:pt x="379" y="231"/>
                    <a:pt x="462" y="214"/>
                    <a:pt x="544" y="214"/>
                  </a:cubicBezTo>
                  <a:cubicBezTo>
                    <a:pt x="643" y="214"/>
                    <a:pt x="742" y="247"/>
                    <a:pt x="808" y="313"/>
                  </a:cubicBezTo>
                  <a:cubicBezTo>
                    <a:pt x="874" y="363"/>
                    <a:pt x="907" y="445"/>
                    <a:pt x="907" y="544"/>
                  </a:cubicBezTo>
                  <a:cubicBezTo>
                    <a:pt x="907" y="610"/>
                    <a:pt x="890" y="659"/>
                    <a:pt x="857" y="725"/>
                  </a:cubicBezTo>
                  <a:cubicBezTo>
                    <a:pt x="841" y="791"/>
                    <a:pt x="775" y="874"/>
                    <a:pt x="692" y="956"/>
                  </a:cubicBezTo>
                  <a:cubicBezTo>
                    <a:pt x="659" y="1006"/>
                    <a:pt x="544" y="1121"/>
                    <a:pt x="379" y="1286"/>
                  </a:cubicBezTo>
                  <a:cubicBezTo>
                    <a:pt x="231" y="1451"/>
                    <a:pt x="99" y="1582"/>
                    <a:pt x="0" y="1681"/>
                  </a:cubicBezTo>
                  <a:lnTo>
                    <a:pt x="0" y="1879"/>
                  </a:lnTo>
                  <a:lnTo>
                    <a:pt x="1170" y="1879"/>
                  </a:lnTo>
                  <a:lnTo>
                    <a:pt x="1170" y="1681"/>
                  </a:lnTo>
                  <a:lnTo>
                    <a:pt x="297" y="1681"/>
                  </a:lnTo>
                  <a:cubicBezTo>
                    <a:pt x="495" y="1467"/>
                    <a:pt x="659" y="1302"/>
                    <a:pt x="775" y="1187"/>
                  </a:cubicBezTo>
                  <a:cubicBezTo>
                    <a:pt x="874" y="1088"/>
                    <a:pt x="940" y="1006"/>
                    <a:pt x="973" y="989"/>
                  </a:cubicBezTo>
                  <a:cubicBezTo>
                    <a:pt x="1039" y="890"/>
                    <a:pt x="1088" y="808"/>
                    <a:pt x="1121" y="742"/>
                  </a:cubicBezTo>
                  <a:cubicBezTo>
                    <a:pt x="1154" y="676"/>
                    <a:pt x="1170" y="610"/>
                    <a:pt x="1170" y="528"/>
                  </a:cubicBezTo>
                  <a:cubicBezTo>
                    <a:pt x="1170" y="363"/>
                    <a:pt x="1104" y="247"/>
                    <a:pt x="989" y="149"/>
                  </a:cubicBezTo>
                  <a:cubicBezTo>
                    <a:pt x="874" y="50"/>
                    <a:pt x="725"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8"/>
            <p:cNvSpPr/>
            <p:nvPr/>
          </p:nvSpPr>
          <p:spPr>
            <a:xfrm>
              <a:off x="6450537" y="2409737"/>
              <a:ext cx="44968" cy="67399"/>
            </a:xfrm>
            <a:custGeom>
              <a:avLst/>
              <a:gdLst/>
              <a:ahLst/>
              <a:cxnLst/>
              <a:rect l="l" t="t" r="r" b="b"/>
              <a:pathLst>
                <a:path w="1287" h="1929" extrusionOk="0">
                  <a:moveTo>
                    <a:pt x="643" y="198"/>
                  </a:moveTo>
                  <a:cubicBezTo>
                    <a:pt x="775" y="198"/>
                    <a:pt x="858" y="264"/>
                    <a:pt x="924" y="396"/>
                  </a:cubicBezTo>
                  <a:cubicBezTo>
                    <a:pt x="989" y="511"/>
                    <a:pt x="1022" y="709"/>
                    <a:pt x="1022" y="956"/>
                  </a:cubicBezTo>
                  <a:cubicBezTo>
                    <a:pt x="1022" y="1220"/>
                    <a:pt x="989" y="1401"/>
                    <a:pt x="924" y="1533"/>
                  </a:cubicBezTo>
                  <a:cubicBezTo>
                    <a:pt x="858"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64" y="83"/>
                    <a:pt x="165" y="247"/>
                  </a:cubicBezTo>
                  <a:cubicBezTo>
                    <a:pt x="50" y="412"/>
                    <a:pt x="1" y="643"/>
                    <a:pt x="1" y="956"/>
                  </a:cubicBezTo>
                  <a:cubicBezTo>
                    <a:pt x="1" y="1269"/>
                    <a:pt x="50" y="1517"/>
                    <a:pt x="165" y="1681"/>
                  </a:cubicBezTo>
                  <a:cubicBezTo>
                    <a:pt x="264"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8"/>
            <p:cNvSpPr/>
            <p:nvPr/>
          </p:nvSpPr>
          <p:spPr>
            <a:xfrm>
              <a:off x="6508118" y="2409737"/>
              <a:ext cx="42068" cy="67399"/>
            </a:xfrm>
            <a:custGeom>
              <a:avLst/>
              <a:gdLst/>
              <a:ahLst/>
              <a:cxnLst/>
              <a:rect l="l" t="t" r="r" b="b"/>
              <a:pathLst>
                <a:path w="1204" h="1929" extrusionOk="0">
                  <a:moveTo>
                    <a:pt x="545" y="0"/>
                  </a:moveTo>
                  <a:cubicBezTo>
                    <a:pt x="479" y="0"/>
                    <a:pt x="396" y="0"/>
                    <a:pt x="314" y="17"/>
                  </a:cubicBezTo>
                  <a:cubicBezTo>
                    <a:pt x="231" y="33"/>
                    <a:pt x="149" y="50"/>
                    <a:pt x="50" y="83"/>
                  </a:cubicBezTo>
                  <a:lnTo>
                    <a:pt x="50" y="297"/>
                  </a:lnTo>
                  <a:cubicBezTo>
                    <a:pt x="149" y="280"/>
                    <a:pt x="231" y="247"/>
                    <a:pt x="314" y="231"/>
                  </a:cubicBezTo>
                  <a:cubicBezTo>
                    <a:pt x="380" y="214"/>
                    <a:pt x="462" y="214"/>
                    <a:pt x="528" y="214"/>
                  </a:cubicBezTo>
                  <a:cubicBezTo>
                    <a:pt x="660" y="214"/>
                    <a:pt x="742" y="231"/>
                    <a:pt x="825" y="297"/>
                  </a:cubicBezTo>
                  <a:cubicBezTo>
                    <a:pt x="891" y="346"/>
                    <a:pt x="924" y="412"/>
                    <a:pt x="924" y="511"/>
                  </a:cubicBezTo>
                  <a:cubicBezTo>
                    <a:pt x="924" y="594"/>
                    <a:pt x="891" y="676"/>
                    <a:pt x="825" y="725"/>
                  </a:cubicBezTo>
                  <a:cubicBezTo>
                    <a:pt x="759" y="775"/>
                    <a:pt x="660" y="791"/>
                    <a:pt x="545" y="791"/>
                  </a:cubicBezTo>
                  <a:lnTo>
                    <a:pt x="314" y="791"/>
                  </a:lnTo>
                  <a:lnTo>
                    <a:pt x="314" y="1006"/>
                  </a:lnTo>
                  <a:lnTo>
                    <a:pt x="528" y="1006"/>
                  </a:lnTo>
                  <a:cubicBezTo>
                    <a:pt x="660" y="1006"/>
                    <a:pt x="775" y="1022"/>
                    <a:pt x="841" y="1088"/>
                  </a:cubicBezTo>
                  <a:cubicBezTo>
                    <a:pt x="924" y="1154"/>
                    <a:pt x="957" y="1236"/>
                    <a:pt x="957" y="1352"/>
                  </a:cubicBezTo>
                  <a:cubicBezTo>
                    <a:pt x="957" y="1467"/>
                    <a:pt x="924" y="1549"/>
                    <a:pt x="841" y="1615"/>
                  </a:cubicBezTo>
                  <a:cubicBezTo>
                    <a:pt x="759" y="1681"/>
                    <a:pt x="643" y="1714"/>
                    <a:pt x="479" y="1714"/>
                  </a:cubicBezTo>
                  <a:cubicBezTo>
                    <a:pt x="396" y="1714"/>
                    <a:pt x="297" y="1698"/>
                    <a:pt x="215" y="1681"/>
                  </a:cubicBezTo>
                  <a:cubicBezTo>
                    <a:pt x="133" y="1665"/>
                    <a:pt x="67" y="1632"/>
                    <a:pt x="1" y="1582"/>
                  </a:cubicBezTo>
                  <a:lnTo>
                    <a:pt x="1" y="1830"/>
                  </a:lnTo>
                  <a:cubicBezTo>
                    <a:pt x="83" y="1863"/>
                    <a:pt x="165" y="1879"/>
                    <a:pt x="248" y="1896"/>
                  </a:cubicBezTo>
                  <a:cubicBezTo>
                    <a:pt x="330" y="1912"/>
                    <a:pt x="413" y="1929"/>
                    <a:pt x="495" y="1929"/>
                  </a:cubicBezTo>
                  <a:cubicBezTo>
                    <a:pt x="726" y="1929"/>
                    <a:pt x="891" y="1879"/>
                    <a:pt x="1023" y="1764"/>
                  </a:cubicBezTo>
                  <a:cubicBezTo>
                    <a:pt x="1154" y="1665"/>
                    <a:pt x="1204" y="1533"/>
                    <a:pt x="1204" y="1352"/>
                  </a:cubicBezTo>
                  <a:cubicBezTo>
                    <a:pt x="1204" y="1236"/>
                    <a:pt x="1171" y="1121"/>
                    <a:pt x="1105" y="1055"/>
                  </a:cubicBezTo>
                  <a:cubicBezTo>
                    <a:pt x="1039" y="973"/>
                    <a:pt x="957" y="907"/>
                    <a:pt x="825" y="890"/>
                  </a:cubicBezTo>
                  <a:cubicBezTo>
                    <a:pt x="940" y="857"/>
                    <a:pt x="1023" y="808"/>
                    <a:pt x="1072" y="742"/>
                  </a:cubicBezTo>
                  <a:cubicBezTo>
                    <a:pt x="1138" y="676"/>
                    <a:pt x="1171" y="577"/>
                    <a:pt x="1171" y="478"/>
                  </a:cubicBezTo>
                  <a:cubicBezTo>
                    <a:pt x="1171" y="330"/>
                    <a:pt x="1105" y="214"/>
                    <a:pt x="1006" y="132"/>
                  </a:cubicBezTo>
                  <a:cubicBezTo>
                    <a:pt x="891" y="50"/>
                    <a:pt x="742"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8"/>
            <p:cNvSpPr/>
            <p:nvPr/>
          </p:nvSpPr>
          <p:spPr>
            <a:xfrm>
              <a:off x="6924463" y="2409737"/>
              <a:ext cx="44968" cy="67399"/>
            </a:xfrm>
            <a:custGeom>
              <a:avLst/>
              <a:gdLst/>
              <a:ahLst/>
              <a:cxnLst/>
              <a:rect l="l" t="t" r="r" b="b"/>
              <a:pathLst>
                <a:path w="1287" h="1929" extrusionOk="0">
                  <a:moveTo>
                    <a:pt x="643" y="198"/>
                  </a:moveTo>
                  <a:cubicBezTo>
                    <a:pt x="775" y="198"/>
                    <a:pt x="874" y="264"/>
                    <a:pt x="923" y="396"/>
                  </a:cubicBezTo>
                  <a:cubicBezTo>
                    <a:pt x="989" y="511"/>
                    <a:pt x="1022" y="709"/>
                    <a:pt x="1022" y="956"/>
                  </a:cubicBezTo>
                  <a:cubicBezTo>
                    <a:pt x="1022" y="1220"/>
                    <a:pt x="989" y="1401"/>
                    <a:pt x="923"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41" y="1929"/>
                    <a:pt x="1006" y="1846"/>
                    <a:pt x="1121" y="1681"/>
                  </a:cubicBezTo>
                  <a:cubicBezTo>
                    <a:pt x="1220" y="1517"/>
                    <a:pt x="1286" y="1269"/>
                    <a:pt x="1286" y="956"/>
                  </a:cubicBezTo>
                  <a:cubicBezTo>
                    <a:pt x="1286" y="643"/>
                    <a:pt x="1220" y="412"/>
                    <a:pt x="1121" y="247"/>
                  </a:cubicBezTo>
                  <a:cubicBezTo>
                    <a:pt x="1006" y="83"/>
                    <a:pt x="841"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8"/>
            <p:cNvSpPr/>
            <p:nvPr/>
          </p:nvSpPr>
          <p:spPr>
            <a:xfrm>
              <a:off x="6979179" y="2410890"/>
              <a:ext cx="47239" cy="64534"/>
            </a:xfrm>
            <a:custGeom>
              <a:avLst/>
              <a:gdLst/>
              <a:ahLst/>
              <a:cxnLst/>
              <a:rect l="l" t="t" r="r" b="b"/>
              <a:pathLst>
                <a:path w="1352" h="1847" extrusionOk="0">
                  <a:moveTo>
                    <a:pt x="841" y="214"/>
                  </a:moveTo>
                  <a:lnTo>
                    <a:pt x="841" y="1203"/>
                  </a:lnTo>
                  <a:lnTo>
                    <a:pt x="215" y="1203"/>
                  </a:lnTo>
                  <a:lnTo>
                    <a:pt x="841" y="214"/>
                  </a:lnTo>
                  <a:close/>
                  <a:moveTo>
                    <a:pt x="775" y="0"/>
                  </a:moveTo>
                  <a:lnTo>
                    <a:pt x="0" y="1170"/>
                  </a:lnTo>
                  <a:lnTo>
                    <a:pt x="0" y="1418"/>
                  </a:lnTo>
                  <a:lnTo>
                    <a:pt x="841" y="1418"/>
                  </a:lnTo>
                  <a:lnTo>
                    <a:pt x="841" y="1846"/>
                  </a:lnTo>
                  <a:lnTo>
                    <a:pt x="1088" y="1846"/>
                  </a:lnTo>
                  <a:lnTo>
                    <a:pt x="1088" y="1418"/>
                  </a:lnTo>
                  <a:lnTo>
                    <a:pt x="1352" y="1418"/>
                  </a:lnTo>
                  <a:lnTo>
                    <a:pt x="1352" y="1203"/>
                  </a:lnTo>
                  <a:lnTo>
                    <a:pt x="1088" y="1203"/>
                  </a:lnTo>
                  <a:lnTo>
                    <a:pt x="1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8"/>
            <p:cNvSpPr/>
            <p:nvPr/>
          </p:nvSpPr>
          <p:spPr>
            <a:xfrm>
              <a:off x="7398389" y="2409737"/>
              <a:ext cx="44968" cy="67399"/>
            </a:xfrm>
            <a:custGeom>
              <a:avLst/>
              <a:gdLst/>
              <a:ahLst/>
              <a:cxnLst/>
              <a:rect l="l" t="t" r="r" b="b"/>
              <a:pathLst>
                <a:path w="1287" h="1929" extrusionOk="0">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47" y="1533"/>
                  </a:cubicBezTo>
                  <a:cubicBezTo>
                    <a:pt x="281" y="1401"/>
                    <a:pt x="248" y="1220"/>
                    <a:pt x="248" y="956"/>
                  </a:cubicBezTo>
                  <a:cubicBezTo>
                    <a:pt x="248" y="709"/>
                    <a:pt x="281" y="511"/>
                    <a:pt x="347" y="396"/>
                  </a:cubicBezTo>
                  <a:cubicBezTo>
                    <a:pt x="413" y="264"/>
                    <a:pt x="511" y="198"/>
                    <a:pt x="643" y="198"/>
                  </a:cubicBezTo>
                  <a:close/>
                  <a:moveTo>
                    <a:pt x="643" y="0"/>
                  </a:moveTo>
                  <a:cubicBezTo>
                    <a:pt x="429" y="0"/>
                    <a:pt x="281" y="83"/>
                    <a:pt x="165" y="247"/>
                  </a:cubicBezTo>
                  <a:cubicBezTo>
                    <a:pt x="50" y="412"/>
                    <a:pt x="1" y="643"/>
                    <a:pt x="1" y="956"/>
                  </a:cubicBezTo>
                  <a:cubicBezTo>
                    <a:pt x="1" y="1269"/>
                    <a:pt x="50" y="1517"/>
                    <a:pt x="165" y="1681"/>
                  </a:cubicBezTo>
                  <a:cubicBezTo>
                    <a:pt x="281" y="1846"/>
                    <a:pt x="429" y="1929"/>
                    <a:pt x="643" y="1929"/>
                  </a:cubicBezTo>
                  <a:cubicBezTo>
                    <a:pt x="858" y="1929"/>
                    <a:pt x="1006" y="1846"/>
                    <a:pt x="1121" y="1681"/>
                  </a:cubicBezTo>
                  <a:cubicBezTo>
                    <a:pt x="1220" y="1517"/>
                    <a:pt x="1286" y="1269"/>
                    <a:pt x="1286" y="956"/>
                  </a:cubicBezTo>
                  <a:cubicBezTo>
                    <a:pt x="1286" y="643"/>
                    <a:pt x="1220" y="412"/>
                    <a:pt x="1121" y="247"/>
                  </a:cubicBezTo>
                  <a:cubicBezTo>
                    <a:pt x="1006" y="83"/>
                    <a:pt x="858"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8"/>
            <p:cNvSpPr/>
            <p:nvPr/>
          </p:nvSpPr>
          <p:spPr>
            <a:xfrm>
              <a:off x="7455970" y="2410890"/>
              <a:ext cx="42068" cy="66246"/>
            </a:xfrm>
            <a:custGeom>
              <a:avLst/>
              <a:gdLst/>
              <a:ahLst/>
              <a:cxnLst/>
              <a:rect l="l" t="t" r="r" b="b"/>
              <a:pathLst>
                <a:path w="1204" h="1896" extrusionOk="0">
                  <a:moveTo>
                    <a:pt x="83" y="0"/>
                  </a:moveTo>
                  <a:lnTo>
                    <a:pt x="83" y="940"/>
                  </a:lnTo>
                  <a:cubicBezTo>
                    <a:pt x="149" y="907"/>
                    <a:pt x="215" y="874"/>
                    <a:pt x="281" y="857"/>
                  </a:cubicBezTo>
                  <a:cubicBezTo>
                    <a:pt x="347" y="841"/>
                    <a:pt x="413" y="841"/>
                    <a:pt x="479" y="841"/>
                  </a:cubicBezTo>
                  <a:cubicBezTo>
                    <a:pt x="627" y="841"/>
                    <a:pt x="742" y="874"/>
                    <a:pt x="825" y="956"/>
                  </a:cubicBezTo>
                  <a:cubicBezTo>
                    <a:pt x="907" y="1022"/>
                    <a:pt x="940" y="1137"/>
                    <a:pt x="940" y="1253"/>
                  </a:cubicBezTo>
                  <a:cubicBezTo>
                    <a:pt x="940" y="1385"/>
                    <a:pt x="907" y="1484"/>
                    <a:pt x="825" y="1566"/>
                  </a:cubicBezTo>
                  <a:cubicBezTo>
                    <a:pt x="742" y="1632"/>
                    <a:pt x="627" y="1681"/>
                    <a:pt x="479" y="1681"/>
                  </a:cubicBezTo>
                  <a:cubicBezTo>
                    <a:pt x="396" y="1681"/>
                    <a:pt x="314" y="1665"/>
                    <a:pt x="231" y="1648"/>
                  </a:cubicBezTo>
                  <a:cubicBezTo>
                    <a:pt x="149" y="1632"/>
                    <a:pt x="67" y="1599"/>
                    <a:pt x="1" y="1549"/>
                  </a:cubicBezTo>
                  <a:lnTo>
                    <a:pt x="1" y="1813"/>
                  </a:lnTo>
                  <a:cubicBezTo>
                    <a:pt x="83" y="1830"/>
                    <a:pt x="165" y="1863"/>
                    <a:pt x="248" y="1863"/>
                  </a:cubicBezTo>
                  <a:cubicBezTo>
                    <a:pt x="330" y="1879"/>
                    <a:pt x="413" y="1896"/>
                    <a:pt x="479" y="1896"/>
                  </a:cubicBezTo>
                  <a:cubicBezTo>
                    <a:pt x="709" y="1896"/>
                    <a:pt x="891" y="1830"/>
                    <a:pt x="1006" y="1731"/>
                  </a:cubicBezTo>
                  <a:cubicBezTo>
                    <a:pt x="1138" y="1615"/>
                    <a:pt x="1204" y="1451"/>
                    <a:pt x="1204" y="1253"/>
                  </a:cubicBezTo>
                  <a:cubicBezTo>
                    <a:pt x="1204" y="1071"/>
                    <a:pt x="1138" y="907"/>
                    <a:pt x="1022" y="791"/>
                  </a:cubicBezTo>
                  <a:cubicBezTo>
                    <a:pt x="891" y="692"/>
                    <a:pt x="726" y="626"/>
                    <a:pt x="528" y="626"/>
                  </a:cubicBezTo>
                  <a:cubicBezTo>
                    <a:pt x="495" y="626"/>
                    <a:pt x="446" y="626"/>
                    <a:pt x="413" y="643"/>
                  </a:cubicBezTo>
                  <a:cubicBezTo>
                    <a:pt x="380" y="643"/>
                    <a:pt x="347" y="659"/>
                    <a:pt x="314" y="659"/>
                  </a:cubicBezTo>
                  <a:lnTo>
                    <a:pt x="314" y="214"/>
                  </a:lnTo>
                  <a:lnTo>
                    <a:pt x="1055" y="214"/>
                  </a:lnTo>
                  <a:lnTo>
                    <a:pt x="10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8"/>
            <p:cNvSpPr/>
            <p:nvPr/>
          </p:nvSpPr>
          <p:spPr>
            <a:xfrm>
              <a:off x="7872315" y="2409737"/>
              <a:ext cx="44968" cy="67399"/>
            </a:xfrm>
            <a:custGeom>
              <a:avLst/>
              <a:gdLst/>
              <a:ahLst/>
              <a:cxnLst/>
              <a:rect l="l" t="t" r="r" b="b"/>
              <a:pathLst>
                <a:path w="1287" h="1929" extrusionOk="0">
                  <a:moveTo>
                    <a:pt x="643" y="198"/>
                  </a:moveTo>
                  <a:cubicBezTo>
                    <a:pt x="775" y="198"/>
                    <a:pt x="874" y="264"/>
                    <a:pt x="940" y="396"/>
                  </a:cubicBezTo>
                  <a:cubicBezTo>
                    <a:pt x="1006" y="511"/>
                    <a:pt x="1039" y="709"/>
                    <a:pt x="1039" y="956"/>
                  </a:cubicBezTo>
                  <a:cubicBezTo>
                    <a:pt x="1039" y="1220"/>
                    <a:pt x="1006" y="1401"/>
                    <a:pt x="940" y="1533"/>
                  </a:cubicBezTo>
                  <a:cubicBezTo>
                    <a:pt x="874" y="1665"/>
                    <a:pt x="775" y="1731"/>
                    <a:pt x="643" y="1731"/>
                  </a:cubicBezTo>
                  <a:cubicBezTo>
                    <a:pt x="511" y="1731"/>
                    <a:pt x="413" y="1665"/>
                    <a:pt x="363" y="1533"/>
                  </a:cubicBezTo>
                  <a:cubicBezTo>
                    <a:pt x="297" y="1401"/>
                    <a:pt x="264" y="1220"/>
                    <a:pt x="264" y="956"/>
                  </a:cubicBezTo>
                  <a:cubicBezTo>
                    <a:pt x="264" y="709"/>
                    <a:pt x="297" y="511"/>
                    <a:pt x="363" y="396"/>
                  </a:cubicBezTo>
                  <a:cubicBezTo>
                    <a:pt x="413" y="264"/>
                    <a:pt x="511" y="198"/>
                    <a:pt x="643" y="198"/>
                  </a:cubicBezTo>
                  <a:close/>
                  <a:moveTo>
                    <a:pt x="643" y="0"/>
                  </a:moveTo>
                  <a:cubicBezTo>
                    <a:pt x="445" y="0"/>
                    <a:pt x="281" y="83"/>
                    <a:pt x="165" y="247"/>
                  </a:cubicBezTo>
                  <a:cubicBezTo>
                    <a:pt x="66" y="412"/>
                    <a:pt x="0" y="643"/>
                    <a:pt x="0" y="956"/>
                  </a:cubicBezTo>
                  <a:cubicBezTo>
                    <a:pt x="0" y="1269"/>
                    <a:pt x="66" y="1517"/>
                    <a:pt x="165" y="1681"/>
                  </a:cubicBezTo>
                  <a:cubicBezTo>
                    <a:pt x="281" y="1846"/>
                    <a:pt x="445" y="1929"/>
                    <a:pt x="643" y="1929"/>
                  </a:cubicBezTo>
                  <a:cubicBezTo>
                    <a:pt x="858" y="1929"/>
                    <a:pt x="1006" y="1846"/>
                    <a:pt x="1121" y="1681"/>
                  </a:cubicBezTo>
                  <a:cubicBezTo>
                    <a:pt x="1237" y="1517"/>
                    <a:pt x="1286" y="1269"/>
                    <a:pt x="1286" y="956"/>
                  </a:cubicBezTo>
                  <a:cubicBezTo>
                    <a:pt x="1286" y="643"/>
                    <a:pt x="1237" y="412"/>
                    <a:pt x="1121" y="247"/>
                  </a:cubicBezTo>
                  <a:cubicBezTo>
                    <a:pt x="1006" y="83"/>
                    <a:pt x="858"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8"/>
            <p:cNvSpPr/>
            <p:nvPr/>
          </p:nvSpPr>
          <p:spPr>
            <a:xfrm>
              <a:off x="7929337" y="2409737"/>
              <a:ext cx="44933" cy="67399"/>
            </a:xfrm>
            <a:custGeom>
              <a:avLst/>
              <a:gdLst/>
              <a:ahLst/>
              <a:cxnLst/>
              <a:rect l="l" t="t" r="r" b="b"/>
              <a:pathLst>
                <a:path w="1286" h="1929" extrusionOk="0">
                  <a:moveTo>
                    <a:pt x="659" y="857"/>
                  </a:moveTo>
                  <a:cubicBezTo>
                    <a:pt x="775" y="857"/>
                    <a:pt x="857" y="907"/>
                    <a:pt x="923" y="973"/>
                  </a:cubicBezTo>
                  <a:cubicBezTo>
                    <a:pt x="989" y="1055"/>
                    <a:pt x="1022" y="1154"/>
                    <a:pt x="1022" y="1286"/>
                  </a:cubicBezTo>
                  <a:cubicBezTo>
                    <a:pt x="1022" y="1418"/>
                    <a:pt x="989" y="1533"/>
                    <a:pt x="923" y="1615"/>
                  </a:cubicBezTo>
                  <a:cubicBezTo>
                    <a:pt x="857" y="1681"/>
                    <a:pt x="775" y="1731"/>
                    <a:pt x="659" y="1731"/>
                  </a:cubicBezTo>
                  <a:cubicBezTo>
                    <a:pt x="544" y="1731"/>
                    <a:pt x="462" y="1681"/>
                    <a:pt x="396" y="1615"/>
                  </a:cubicBezTo>
                  <a:cubicBezTo>
                    <a:pt x="330" y="1533"/>
                    <a:pt x="297" y="1418"/>
                    <a:pt x="297" y="1286"/>
                  </a:cubicBezTo>
                  <a:cubicBezTo>
                    <a:pt x="297" y="1154"/>
                    <a:pt x="330" y="1055"/>
                    <a:pt x="396" y="973"/>
                  </a:cubicBezTo>
                  <a:cubicBezTo>
                    <a:pt x="462" y="907"/>
                    <a:pt x="544" y="857"/>
                    <a:pt x="659" y="857"/>
                  </a:cubicBezTo>
                  <a:close/>
                  <a:moveTo>
                    <a:pt x="775" y="0"/>
                  </a:moveTo>
                  <a:cubicBezTo>
                    <a:pt x="528" y="0"/>
                    <a:pt x="346" y="83"/>
                    <a:pt x="214" y="264"/>
                  </a:cubicBezTo>
                  <a:cubicBezTo>
                    <a:pt x="66" y="429"/>
                    <a:pt x="0" y="676"/>
                    <a:pt x="0" y="956"/>
                  </a:cubicBezTo>
                  <a:cubicBezTo>
                    <a:pt x="0" y="1269"/>
                    <a:pt x="50" y="1517"/>
                    <a:pt x="165" y="1681"/>
                  </a:cubicBezTo>
                  <a:cubicBezTo>
                    <a:pt x="280" y="1846"/>
                    <a:pt x="445" y="1929"/>
                    <a:pt x="659" y="1929"/>
                  </a:cubicBezTo>
                  <a:cubicBezTo>
                    <a:pt x="841" y="1929"/>
                    <a:pt x="1005" y="1863"/>
                    <a:pt x="1104" y="1747"/>
                  </a:cubicBezTo>
                  <a:cubicBezTo>
                    <a:pt x="1220" y="1632"/>
                    <a:pt x="1286" y="1484"/>
                    <a:pt x="1286" y="1286"/>
                  </a:cubicBezTo>
                  <a:cubicBezTo>
                    <a:pt x="1286" y="1104"/>
                    <a:pt x="1220" y="940"/>
                    <a:pt x="1121" y="824"/>
                  </a:cubicBezTo>
                  <a:cubicBezTo>
                    <a:pt x="1005" y="725"/>
                    <a:pt x="857" y="659"/>
                    <a:pt x="676" y="659"/>
                  </a:cubicBezTo>
                  <a:cubicBezTo>
                    <a:pt x="593" y="659"/>
                    <a:pt x="511" y="676"/>
                    <a:pt x="429" y="725"/>
                  </a:cubicBezTo>
                  <a:cubicBezTo>
                    <a:pt x="363" y="758"/>
                    <a:pt x="297" y="808"/>
                    <a:pt x="247" y="890"/>
                  </a:cubicBezTo>
                  <a:cubicBezTo>
                    <a:pt x="264" y="659"/>
                    <a:pt x="313" y="495"/>
                    <a:pt x="396" y="379"/>
                  </a:cubicBezTo>
                  <a:cubicBezTo>
                    <a:pt x="495" y="264"/>
                    <a:pt x="610" y="214"/>
                    <a:pt x="775" y="214"/>
                  </a:cubicBezTo>
                  <a:cubicBezTo>
                    <a:pt x="841" y="214"/>
                    <a:pt x="907" y="214"/>
                    <a:pt x="973" y="231"/>
                  </a:cubicBezTo>
                  <a:cubicBezTo>
                    <a:pt x="1038" y="247"/>
                    <a:pt x="1088" y="280"/>
                    <a:pt x="1154" y="297"/>
                  </a:cubicBezTo>
                  <a:lnTo>
                    <a:pt x="1154" y="83"/>
                  </a:lnTo>
                  <a:cubicBezTo>
                    <a:pt x="1088" y="50"/>
                    <a:pt x="1022" y="33"/>
                    <a:pt x="956" y="17"/>
                  </a:cubicBezTo>
                  <a:cubicBezTo>
                    <a:pt x="890" y="0"/>
                    <a:pt x="824" y="0"/>
                    <a:pt x="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8"/>
            <p:cNvSpPr/>
            <p:nvPr/>
          </p:nvSpPr>
          <p:spPr>
            <a:xfrm>
              <a:off x="8346801" y="2409737"/>
              <a:ext cx="44374" cy="67399"/>
            </a:xfrm>
            <a:custGeom>
              <a:avLst/>
              <a:gdLst/>
              <a:ahLst/>
              <a:cxnLst/>
              <a:rect l="l" t="t" r="r" b="b"/>
              <a:pathLst>
                <a:path w="1270" h="1929" extrusionOk="0">
                  <a:moveTo>
                    <a:pt x="627" y="198"/>
                  </a:moveTo>
                  <a:cubicBezTo>
                    <a:pt x="759" y="198"/>
                    <a:pt x="858" y="264"/>
                    <a:pt x="924" y="396"/>
                  </a:cubicBezTo>
                  <a:cubicBezTo>
                    <a:pt x="990" y="511"/>
                    <a:pt x="1023" y="709"/>
                    <a:pt x="1023" y="956"/>
                  </a:cubicBezTo>
                  <a:cubicBezTo>
                    <a:pt x="1023" y="1220"/>
                    <a:pt x="990" y="1401"/>
                    <a:pt x="924" y="1533"/>
                  </a:cubicBezTo>
                  <a:cubicBezTo>
                    <a:pt x="858" y="1665"/>
                    <a:pt x="759" y="1731"/>
                    <a:pt x="627" y="1731"/>
                  </a:cubicBezTo>
                  <a:cubicBezTo>
                    <a:pt x="512" y="1731"/>
                    <a:pt x="413" y="1665"/>
                    <a:pt x="347" y="1533"/>
                  </a:cubicBezTo>
                  <a:cubicBezTo>
                    <a:pt x="281" y="1401"/>
                    <a:pt x="248" y="1220"/>
                    <a:pt x="248" y="956"/>
                  </a:cubicBezTo>
                  <a:cubicBezTo>
                    <a:pt x="248" y="709"/>
                    <a:pt x="281" y="511"/>
                    <a:pt x="347" y="396"/>
                  </a:cubicBezTo>
                  <a:cubicBezTo>
                    <a:pt x="413" y="264"/>
                    <a:pt x="512" y="198"/>
                    <a:pt x="627" y="198"/>
                  </a:cubicBezTo>
                  <a:close/>
                  <a:moveTo>
                    <a:pt x="627" y="0"/>
                  </a:moveTo>
                  <a:cubicBezTo>
                    <a:pt x="429" y="0"/>
                    <a:pt x="265" y="83"/>
                    <a:pt x="149" y="247"/>
                  </a:cubicBezTo>
                  <a:cubicBezTo>
                    <a:pt x="50" y="412"/>
                    <a:pt x="1" y="643"/>
                    <a:pt x="1" y="956"/>
                  </a:cubicBezTo>
                  <a:cubicBezTo>
                    <a:pt x="1" y="1269"/>
                    <a:pt x="50" y="1517"/>
                    <a:pt x="149" y="1681"/>
                  </a:cubicBezTo>
                  <a:cubicBezTo>
                    <a:pt x="265" y="1846"/>
                    <a:pt x="429" y="1929"/>
                    <a:pt x="627" y="1929"/>
                  </a:cubicBezTo>
                  <a:cubicBezTo>
                    <a:pt x="841" y="1929"/>
                    <a:pt x="1006" y="1846"/>
                    <a:pt x="1105" y="1681"/>
                  </a:cubicBezTo>
                  <a:cubicBezTo>
                    <a:pt x="1221" y="1517"/>
                    <a:pt x="1270" y="1269"/>
                    <a:pt x="1270" y="956"/>
                  </a:cubicBezTo>
                  <a:cubicBezTo>
                    <a:pt x="1270" y="643"/>
                    <a:pt x="1221" y="412"/>
                    <a:pt x="1105" y="247"/>
                  </a:cubicBezTo>
                  <a:cubicBezTo>
                    <a:pt x="1006" y="83"/>
                    <a:pt x="841"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8"/>
            <p:cNvSpPr/>
            <p:nvPr/>
          </p:nvSpPr>
          <p:spPr>
            <a:xfrm>
              <a:off x="8404417" y="2410890"/>
              <a:ext cx="41474" cy="64534"/>
            </a:xfrm>
            <a:custGeom>
              <a:avLst/>
              <a:gdLst/>
              <a:ahLst/>
              <a:cxnLst/>
              <a:rect l="l" t="t" r="r" b="b"/>
              <a:pathLst>
                <a:path w="1187" h="1847" extrusionOk="0">
                  <a:moveTo>
                    <a:pt x="0" y="0"/>
                  </a:moveTo>
                  <a:lnTo>
                    <a:pt x="0" y="214"/>
                  </a:lnTo>
                  <a:lnTo>
                    <a:pt x="890" y="214"/>
                  </a:lnTo>
                  <a:lnTo>
                    <a:pt x="264" y="1846"/>
                  </a:lnTo>
                  <a:lnTo>
                    <a:pt x="511" y="1846"/>
                  </a:lnTo>
                  <a:lnTo>
                    <a:pt x="1187" y="116"/>
                  </a:lnTo>
                  <a:lnTo>
                    <a:pt x="11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8"/>
          <p:cNvGrpSpPr/>
          <p:nvPr/>
        </p:nvGrpSpPr>
        <p:grpSpPr>
          <a:xfrm>
            <a:off x="6050656" y="2664208"/>
            <a:ext cx="2775360" cy="866564"/>
            <a:chOff x="956142" y="2622957"/>
            <a:chExt cx="2775360" cy="866564"/>
          </a:xfrm>
        </p:grpSpPr>
        <p:sp>
          <p:nvSpPr>
            <p:cNvPr id="1488" name="Google Shape;1488;p48"/>
            <p:cNvSpPr/>
            <p:nvPr/>
          </p:nvSpPr>
          <p:spPr>
            <a:xfrm>
              <a:off x="990398" y="3434942"/>
              <a:ext cx="36219" cy="54579"/>
            </a:xfrm>
            <a:custGeom>
              <a:avLst/>
              <a:gdLst/>
              <a:ahLst/>
              <a:cxnLst/>
              <a:rect l="l" t="t" r="r" b="b"/>
              <a:pathLst>
                <a:path w="941" h="1418" extrusionOk="0">
                  <a:moveTo>
                    <a:pt x="462" y="149"/>
                  </a:moveTo>
                  <a:cubicBezTo>
                    <a:pt x="561" y="149"/>
                    <a:pt x="627" y="198"/>
                    <a:pt x="677" y="281"/>
                  </a:cubicBezTo>
                  <a:cubicBezTo>
                    <a:pt x="726" y="379"/>
                    <a:pt x="759" y="511"/>
                    <a:pt x="759" y="709"/>
                  </a:cubicBezTo>
                  <a:cubicBezTo>
                    <a:pt x="759" y="890"/>
                    <a:pt x="726" y="1039"/>
                    <a:pt x="677" y="1121"/>
                  </a:cubicBezTo>
                  <a:cubicBezTo>
                    <a:pt x="627" y="1220"/>
                    <a:pt x="561" y="1269"/>
                    <a:pt x="462" y="1269"/>
                  </a:cubicBezTo>
                  <a:cubicBezTo>
                    <a:pt x="380" y="1269"/>
                    <a:pt x="297" y="1220"/>
                    <a:pt x="248" y="1121"/>
                  </a:cubicBezTo>
                  <a:cubicBezTo>
                    <a:pt x="199" y="1039"/>
                    <a:pt x="182" y="890"/>
                    <a:pt x="182" y="709"/>
                  </a:cubicBezTo>
                  <a:cubicBezTo>
                    <a:pt x="182" y="511"/>
                    <a:pt x="199" y="379"/>
                    <a:pt x="248" y="281"/>
                  </a:cubicBezTo>
                  <a:cubicBezTo>
                    <a:pt x="297"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2" y="1352"/>
                    <a:pt x="808" y="1236"/>
                  </a:cubicBezTo>
                  <a:cubicBezTo>
                    <a:pt x="891" y="1105"/>
                    <a:pt x="940" y="940"/>
                    <a:pt x="940" y="709"/>
                  </a:cubicBezTo>
                  <a:cubicBezTo>
                    <a:pt x="940" y="478"/>
                    <a:pt x="891" y="297"/>
                    <a:pt x="808" y="182"/>
                  </a:cubicBezTo>
                  <a:cubicBezTo>
                    <a:pt x="742" y="66"/>
                    <a:pt x="627"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8"/>
            <p:cNvSpPr/>
            <p:nvPr/>
          </p:nvSpPr>
          <p:spPr>
            <a:xfrm>
              <a:off x="1039242" y="3435558"/>
              <a:ext cx="31138" cy="52693"/>
            </a:xfrm>
            <a:custGeom>
              <a:avLst/>
              <a:gdLst/>
              <a:ahLst/>
              <a:cxnLst/>
              <a:rect l="l" t="t" r="r" b="b"/>
              <a:pathLst>
                <a:path w="809" h="1369" extrusionOk="0">
                  <a:moveTo>
                    <a:pt x="330" y="1"/>
                  </a:moveTo>
                  <a:lnTo>
                    <a:pt x="1" y="67"/>
                  </a:lnTo>
                  <a:lnTo>
                    <a:pt x="1" y="248"/>
                  </a:lnTo>
                  <a:lnTo>
                    <a:pt x="330" y="182"/>
                  </a:lnTo>
                  <a:lnTo>
                    <a:pt x="330" y="1220"/>
                  </a:lnTo>
                  <a:lnTo>
                    <a:pt x="17" y="1220"/>
                  </a:lnTo>
                  <a:lnTo>
                    <a:pt x="17" y="1369"/>
                  </a:lnTo>
                  <a:lnTo>
                    <a:pt x="808" y="1369"/>
                  </a:lnTo>
                  <a:lnTo>
                    <a:pt x="808" y="1220"/>
                  </a:lnTo>
                  <a:lnTo>
                    <a:pt x="512" y="1220"/>
                  </a:lnTo>
                  <a:lnTo>
                    <a:pt x="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8"/>
            <p:cNvSpPr/>
            <p:nvPr/>
          </p:nvSpPr>
          <p:spPr>
            <a:xfrm>
              <a:off x="1244778" y="3434942"/>
              <a:ext cx="36219" cy="54579"/>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8"/>
            <p:cNvSpPr/>
            <p:nvPr/>
          </p:nvSpPr>
          <p:spPr>
            <a:xfrm>
              <a:off x="1291082" y="3434942"/>
              <a:ext cx="33024" cy="53309"/>
            </a:xfrm>
            <a:custGeom>
              <a:avLst/>
              <a:gdLst/>
              <a:ahLst/>
              <a:cxnLst/>
              <a:rect l="l" t="t" r="r" b="b"/>
              <a:pathLst>
                <a:path w="858" h="1385" extrusionOk="0">
                  <a:moveTo>
                    <a:pt x="396" y="0"/>
                  </a:moveTo>
                  <a:cubicBezTo>
                    <a:pt x="330" y="0"/>
                    <a:pt x="281" y="0"/>
                    <a:pt x="215" y="17"/>
                  </a:cubicBezTo>
                  <a:cubicBezTo>
                    <a:pt x="149" y="33"/>
                    <a:pt x="83" y="66"/>
                    <a:pt x="1" y="83"/>
                  </a:cubicBezTo>
                  <a:lnTo>
                    <a:pt x="1" y="281"/>
                  </a:lnTo>
                  <a:cubicBezTo>
                    <a:pt x="83" y="231"/>
                    <a:pt x="149" y="198"/>
                    <a:pt x="215" y="182"/>
                  </a:cubicBezTo>
                  <a:cubicBezTo>
                    <a:pt x="281" y="165"/>
                    <a:pt x="330" y="149"/>
                    <a:pt x="396" y="149"/>
                  </a:cubicBezTo>
                  <a:cubicBezTo>
                    <a:pt x="479" y="149"/>
                    <a:pt x="545" y="182"/>
                    <a:pt x="594" y="215"/>
                  </a:cubicBezTo>
                  <a:cubicBezTo>
                    <a:pt x="644" y="264"/>
                    <a:pt x="660" y="330"/>
                    <a:pt x="660" y="396"/>
                  </a:cubicBezTo>
                  <a:cubicBezTo>
                    <a:pt x="660" y="445"/>
                    <a:pt x="660" y="495"/>
                    <a:pt x="627" y="528"/>
                  </a:cubicBezTo>
                  <a:cubicBezTo>
                    <a:pt x="611" y="577"/>
                    <a:pt x="561" y="643"/>
                    <a:pt x="512" y="709"/>
                  </a:cubicBezTo>
                  <a:cubicBezTo>
                    <a:pt x="479" y="742"/>
                    <a:pt x="396" y="824"/>
                    <a:pt x="281" y="940"/>
                  </a:cubicBezTo>
                  <a:cubicBezTo>
                    <a:pt x="166" y="1055"/>
                    <a:pt x="67" y="1154"/>
                    <a:pt x="1" y="1236"/>
                  </a:cubicBezTo>
                  <a:lnTo>
                    <a:pt x="1" y="1385"/>
                  </a:lnTo>
                  <a:lnTo>
                    <a:pt x="858" y="1385"/>
                  </a:lnTo>
                  <a:lnTo>
                    <a:pt x="858" y="1236"/>
                  </a:lnTo>
                  <a:lnTo>
                    <a:pt x="215" y="1236"/>
                  </a:lnTo>
                  <a:cubicBezTo>
                    <a:pt x="363" y="1072"/>
                    <a:pt x="479" y="956"/>
                    <a:pt x="561" y="874"/>
                  </a:cubicBezTo>
                  <a:cubicBezTo>
                    <a:pt x="644" y="791"/>
                    <a:pt x="693" y="742"/>
                    <a:pt x="710" y="726"/>
                  </a:cubicBezTo>
                  <a:cubicBezTo>
                    <a:pt x="759" y="660"/>
                    <a:pt x="792" y="594"/>
                    <a:pt x="825" y="544"/>
                  </a:cubicBezTo>
                  <a:cubicBezTo>
                    <a:pt x="841" y="495"/>
                    <a:pt x="858" y="445"/>
                    <a:pt x="858" y="379"/>
                  </a:cubicBezTo>
                  <a:cubicBezTo>
                    <a:pt x="858" y="264"/>
                    <a:pt x="808" y="182"/>
                    <a:pt x="726" y="99"/>
                  </a:cubicBezTo>
                  <a:cubicBezTo>
                    <a:pt x="644" y="33"/>
                    <a:pt x="528"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8"/>
            <p:cNvSpPr/>
            <p:nvPr/>
          </p:nvSpPr>
          <p:spPr>
            <a:xfrm>
              <a:off x="1474410" y="3434942"/>
              <a:ext cx="36219" cy="54579"/>
            </a:xfrm>
            <a:custGeom>
              <a:avLst/>
              <a:gdLst/>
              <a:ahLst/>
              <a:cxnLst/>
              <a:rect l="l" t="t" r="r" b="b"/>
              <a:pathLst>
                <a:path w="941" h="1418" extrusionOk="0">
                  <a:moveTo>
                    <a:pt x="462" y="149"/>
                  </a:moveTo>
                  <a:cubicBezTo>
                    <a:pt x="561" y="149"/>
                    <a:pt x="644" y="198"/>
                    <a:pt x="677" y="281"/>
                  </a:cubicBezTo>
                  <a:cubicBezTo>
                    <a:pt x="726" y="379"/>
                    <a:pt x="759" y="511"/>
                    <a:pt x="759" y="709"/>
                  </a:cubicBezTo>
                  <a:cubicBezTo>
                    <a:pt x="759" y="890"/>
                    <a:pt x="726" y="1039"/>
                    <a:pt x="677" y="1121"/>
                  </a:cubicBezTo>
                  <a:cubicBezTo>
                    <a:pt x="644" y="1220"/>
                    <a:pt x="561" y="1269"/>
                    <a:pt x="462" y="1269"/>
                  </a:cubicBezTo>
                  <a:cubicBezTo>
                    <a:pt x="380" y="1269"/>
                    <a:pt x="298" y="1220"/>
                    <a:pt x="248" y="1121"/>
                  </a:cubicBezTo>
                  <a:cubicBezTo>
                    <a:pt x="215" y="1039"/>
                    <a:pt x="182" y="890"/>
                    <a:pt x="182" y="709"/>
                  </a:cubicBezTo>
                  <a:cubicBezTo>
                    <a:pt x="182" y="511"/>
                    <a:pt x="215" y="379"/>
                    <a:pt x="248" y="281"/>
                  </a:cubicBezTo>
                  <a:cubicBezTo>
                    <a:pt x="298" y="198"/>
                    <a:pt x="380" y="149"/>
                    <a:pt x="462" y="149"/>
                  </a:cubicBezTo>
                  <a:close/>
                  <a:moveTo>
                    <a:pt x="462" y="0"/>
                  </a:moveTo>
                  <a:cubicBezTo>
                    <a:pt x="314" y="0"/>
                    <a:pt x="199" y="66"/>
                    <a:pt x="116" y="182"/>
                  </a:cubicBezTo>
                  <a:cubicBezTo>
                    <a:pt x="34" y="297"/>
                    <a:pt x="1" y="478"/>
                    <a:pt x="1" y="709"/>
                  </a:cubicBezTo>
                  <a:cubicBezTo>
                    <a:pt x="1" y="940"/>
                    <a:pt x="34" y="1105"/>
                    <a:pt x="116" y="1236"/>
                  </a:cubicBezTo>
                  <a:cubicBezTo>
                    <a:pt x="199" y="1352"/>
                    <a:pt x="314" y="1418"/>
                    <a:pt x="462" y="1418"/>
                  </a:cubicBezTo>
                  <a:cubicBezTo>
                    <a:pt x="627" y="1418"/>
                    <a:pt x="743" y="1352"/>
                    <a:pt x="825" y="1236"/>
                  </a:cubicBezTo>
                  <a:cubicBezTo>
                    <a:pt x="907" y="1105"/>
                    <a:pt x="940" y="940"/>
                    <a:pt x="940" y="709"/>
                  </a:cubicBezTo>
                  <a:cubicBezTo>
                    <a:pt x="940" y="478"/>
                    <a:pt x="907" y="297"/>
                    <a:pt x="825" y="182"/>
                  </a:cubicBezTo>
                  <a:cubicBezTo>
                    <a:pt x="743" y="66"/>
                    <a:pt x="627"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8"/>
            <p:cNvSpPr/>
            <p:nvPr/>
          </p:nvSpPr>
          <p:spPr>
            <a:xfrm>
              <a:off x="1520752" y="3434942"/>
              <a:ext cx="34910" cy="54579"/>
            </a:xfrm>
            <a:custGeom>
              <a:avLst/>
              <a:gdLst/>
              <a:ahLst/>
              <a:cxnLst/>
              <a:rect l="l" t="t" r="r" b="b"/>
              <a:pathLst>
                <a:path w="907" h="1418" extrusionOk="0">
                  <a:moveTo>
                    <a:pt x="412" y="0"/>
                  </a:moveTo>
                  <a:cubicBezTo>
                    <a:pt x="363" y="0"/>
                    <a:pt x="297" y="0"/>
                    <a:pt x="247" y="17"/>
                  </a:cubicBezTo>
                  <a:cubicBezTo>
                    <a:pt x="181" y="17"/>
                    <a:pt x="115" y="33"/>
                    <a:pt x="49" y="50"/>
                  </a:cubicBezTo>
                  <a:lnTo>
                    <a:pt x="49" y="215"/>
                  </a:lnTo>
                  <a:cubicBezTo>
                    <a:pt x="115" y="198"/>
                    <a:pt x="181" y="182"/>
                    <a:pt x="231" y="165"/>
                  </a:cubicBezTo>
                  <a:cubicBezTo>
                    <a:pt x="297" y="165"/>
                    <a:pt x="346" y="149"/>
                    <a:pt x="396" y="149"/>
                  </a:cubicBezTo>
                  <a:cubicBezTo>
                    <a:pt x="494" y="149"/>
                    <a:pt x="560" y="165"/>
                    <a:pt x="610" y="215"/>
                  </a:cubicBezTo>
                  <a:cubicBezTo>
                    <a:pt x="659" y="248"/>
                    <a:pt x="692" y="297"/>
                    <a:pt x="692" y="363"/>
                  </a:cubicBezTo>
                  <a:cubicBezTo>
                    <a:pt x="692" y="445"/>
                    <a:pt x="659" y="495"/>
                    <a:pt x="610" y="528"/>
                  </a:cubicBezTo>
                  <a:cubicBezTo>
                    <a:pt x="560" y="561"/>
                    <a:pt x="494" y="577"/>
                    <a:pt x="412" y="577"/>
                  </a:cubicBezTo>
                  <a:lnTo>
                    <a:pt x="231" y="577"/>
                  </a:lnTo>
                  <a:lnTo>
                    <a:pt x="231" y="726"/>
                  </a:lnTo>
                  <a:lnTo>
                    <a:pt x="396" y="726"/>
                  </a:lnTo>
                  <a:cubicBezTo>
                    <a:pt x="494" y="726"/>
                    <a:pt x="577" y="759"/>
                    <a:pt x="626" y="808"/>
                  </a:cubicBezTo>
                  <a:cubicBezTo>
                    <a:pt x="692" y="841"/>
                    <a:pt x="709" y="907"/>
                    <a:pt x="709" y="989"/>
                  </a:cubicBezTo>
                  <a:cubicBezTo>
                    <a:pt x="709" y="1072"/>
                    <a:pt x="692" y="1138"/>
                    <a:pt x="626" y="1187"/>
                  </a:cubicBezTo>
                  <a:cubicBezTo>
                    <a:pt x="560" y="1236"/>
                    <a:pt x="478" y="1253"/>
                    <a:pt x="363" y="1253"/>
                  </a:cubicBezTo>
                  <a:cubicBezTo>
                    <a:pt x="297" y="1253"/>
                    <a:pt x="231" y="1253"/>
                    <a:pt x="165" y="1236"/>
                  </a:cubicBezTo>
                  <a:cubicBezTo>
                    <a:pt x="115" y="1220"/>
                    <a:pt x="49" y="1204"/>
                    <a:pt x="0" y="1171"/>
                  </a:cubicBezTo>
                  <a:lnTo>
                    <a:pt x="0" y="1352"/>
                  </a:lnTo>
                  <a:cubicBezTo>
                    <a:pt x="66" y="1368"/>
                    <a:pt x="132" y="1385"/>
                    <a:pt x="198" y="1401"/>
                  </a:cubicBezTo>
                  <a:cubicBezTo>
                    <a:pt x="247" y="1401"/>
                    <a:pt x="313" y="1418"/>
                    <a:pt x="363" y="1418"/>
                  </a:cubicBezTo>
                  <a:cubicBezTo>
                    <a:pt x="544" y="1418"/>
                    <a:pt x="676" y="1368"/>
                    <a:pt x="758" y="1302"/>
                  </a:cubicBezTo>
                  <a:cubicBezTo>
                    <a:pt x="857" y="1220"/>
                    <a:pt x="906" y="1121"/>
                    <a:pt x="906" y="989"/>
                  </a:cubicBezTo>
                  <a:cubicBezTo>
                    <a:pt x="906" y="907"/>
                    <a:pt x="874" y="824"/>
                    <a:pt x="824" y="775"/>
                  </a:cubicBezTo>
                  <a:cubicBezTo>
                    <a:pt x="775" y="709"/>
                    <a:pt x="709" y="676"/>
                    <a:pt x="626" y="643"/>
                  </a:cubicBezTo>
                  <a:cubicBezTo>
                    <a:pt x="692" y="627"/>
                    <a:pt x="758" y="594"/>
                    <a:pt x="808" y="544"/>
                  </a:cubicBezTo>
                  <a:cubicBezTo>
                    <a:pt x="841" y="495"/>
                    <a:pt x="874" y="429"/>
                    <a:pt x="874" y="346"/>
                  </a:cubicBezTo>
                  <a:cubicBezTo>
                    <a:pt x="874" y="248"/>
                    <a:pt x="824" y="165"/>
                    <a:pt x="742" y="99"/>
                  </a:cubicBezTo>
                  <a:cubicBezTo>
                    <a:pt x="659" y="33"/>
                    <a:pt x="560" y="0"/>
                    <a:pt x="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8"/>
            <p:cNvSpPr/>
            <p:nvPr/>
          </p:nvSpPr>
          <p:spPr>
            <a:xfrm>
              <a:off x="1720553" y="3434942"/>
              <a:ext cx="36181" cy="54579"/>
            </a:xfrm>
            <a:custGeom>
              <a:avLst/>
              <a:gdLst/>
              <a:ahLst/>
              <a:cxnLst/>
              <a:rect l="l" t="t" r="r" b="b"/>
              <a:pathLst>
                <a:path w="940"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8"/>
            <p:cNvSpPr/>
            <p:nvPr/>
          </p:nvSpPr>
          <p:spPr>
            <a:xfrm>
              <a:off x="1764971" y="3435558"/>
              <a:ext cx="38105" cy="52693"/>
            </a:xfrm>
            <a:custGeom>
              <a:avLst/>
              <a:gdLst/>
              <a:ahLst/>
              <a:cxnLst/>
              <a:rect l="l" t="t" r="r" b="b"/>
              <a:pathLst>
                <a:path w="990" h="1369" extrusionOk="0">
                  <a:moveTo>
                    <a:pt x="610" y="166"/>
                  </a:moveTo>
                  <a:lnTo>
                    <a:pt x="610" y="891"/>
                  </a:lnTo>
                  <a:lnTo>
                    <a:pt x="149" y="891"/>
                  </a:lnTo>
                  <a:lnTo>
                    <a:pt x="610" y="166"/>
                  </a:lnTo>
                  <a:close/>
                  <a:moveTo>
                    <a:pt x="561" y="1"/>
                  </a:moveTo>
                  <a:lnTo>
                    <a:pt x="0" y="874"/>
                  </a:lnTo>
                  <a:lnTo>
                    <a:pt x="0" y="1056"/>
                  </a:lnTo>
                  <a:lnTo>
                    <a:pt x="610" y="1056"/>
                  </a:lnTo>
                  <a:lnTo>
                    <a:pt x="610" y="1369"/>
                  </a:lnTo>
                  <a:lnTo>
                    <a:pt x="808" y="1369"/>
                  </a:lnTo>
                  <a:lnTo>
                    <a:pt x="808" y="1056"/>
                  </a:lnTo>
                  <a:lnTo>
                    <a:pt x="989" y="1056"/>
                  </a:lnTo>
                  <a:lnTo>
                    <a:pt x="989" y="891"/>
                  </a:lnTo>
                  <a:lnTo>
                    <a:pt x="808" y="891"/>
                  </a:lnTo>
                  <a:lnTo>
                    <a:pt x="8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8"/>
            <p:cNvSpPr/>
            <p:nvPr/>
          </p:nvSpPr>
          <p:spPr>
            <a:xfrm>
              <a:off x="1934327" y="3434942"/>
              <a:ext cx="36219" cy="54579"/>
            </a:xfrm>
            <a:custGeom>
              <a:avLst/>
              <a:gdLst/>
              <a:ahLst/>
              <a:cxnLst/>
              <a:rect l="l" t="t" r="r" b="b"/>
              <a:pathLst>
                <a:path w="941" h="1418" extrusionOk="0">
                  <a:moveTo>
                    <a:pt x="462" y="149"/>
                  </a:moveTo>
                  <a:cubicBezTo>
                    <a:pt x="561" y="149"/>
                    <a:pt x="627" y="198"/>
                    <a:pt x="676" y="281"/>
                  </a:cubicBezTo>
                  <a:cubicBezTo>
                    <a:pt x="726" y="379"/>
                    <a:pt x="759" y="511"/>
                    <a:pt x="759" y="709"/>
                  </a:cubicBezTo>
                  <a:cubicBezTo>
                    <a:pt x="759" y="890"/>
                    <a:pt x="726" y="1039"/>
                    <a:pt x="676" y="1121"/>
                  </a:cubicBezTo>
                  <a:cubicBezTo>
                    <a:pt x="627" y="1220"/>
                    <a:pt x="561" y="1269"/>
                    <a:pt x="462" y="1269"/>
                  </a:cubicBezTo>
                  <a:cubicBezTo>
                    <a:pt x="363" y="1269"/>
                    <a:pt x="297" y="1220"/>
                    <a:pt x="248" y="1121"/>
                  </a:cubicBezTo>
                  <a:cubicBezTo>
                    <a:pt x="198" y="1039"/>
                    <a:pt x="182" y="890"/>
                    <a:pt x="182" y="709"/>
                  </a:cubicBezTo>
                  <a:cubicBezTo>
                    <a:pt x="182" y="511"/>
                    <a:pt x="198" y="379"/>
                    <a:pt x="248" y="281"/>
                  </a:cubicBezTo>
                  <a:cubicBezTo>
                    <a:pt x="297" y="198"/>
                    <a:pt x="363"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11" y="1418"/>
                    <a:pt x="726" y="1352"/>
                    <a:pt x="808" y="1236"/>
                  </a:cubicBezTo>
                  <a:cubicBezTo>
                    <a:pt x="891" y="1105"/>
                    <a:pt x="940" y="940"/>
                    <a:pt x="940" y="709"/>
                  </a:cubicBezTo>
                  <a:cubicBezTo>
                    <a:pt x="940" y="478"/>
                    <a:pt x="891" y="297"/>
                    <a:pt x="808" y="182"/>
                  </a:cubicBezTo>
                  <a:cubicBezTo>
                    <a:pt x="726" y="66"/>
                    <a:pt x="61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8"/>
            <p:cNvSpPr/>
            <p:nvPr/>
          </p:nvSpPr>
          <p:spPr>
            <a:xfrm>
              <a:off x="1980630" y="3435558"/>
              <a:ext cx="34295" cy="53963"/>
            </a:xfrm>
            <a:custGeom>
              <a:avLst/>
              <a:gdLst/>
              <a:ahLst/>
              <a:cxnLst/>
              <a:rect l="l" t="t" r="r" b="b"/>
              <a:pathLst>
                <a:path w="891" h="1402" extrusionOk="0">
                  <a:moveTo>
                    <a:pt x="67" y="1"/>
                  </a:moveTo>
                  <a:lnTo>
                    <a:pt x="67" y="693"/>
                  </a:lnTo>
                  <a:cubicBezTo>
                    <a:pt x="116" y="660"/>
                    <a:pt x="166" y="644"/>
                    <a:pt x="215" y="644"/>
                  </a:cubicBezTo>
                  <a:cubicBezTo>
                    <a:pt x="265" y="627"/>
                    <a:pt x="314" y="627"/>
                    <a:pt x="363" y="627"/>
                  </a:cubicBezTo>
                  <a:cubicBezTo>
                    <a:pt x="462" y="627"/>
                    <a:pt x="545" y="644"/>
                    <a:pt x="611" y="710"/>
                  </a:cubicBezTo>
                  <a:cubicBezTo>
                    <a:pt x="660" y="759"/>
                    <a:pt x="693" y="841"/>
                    <a:pt x="693" y="924"/>
                  </a:cubicBezTo>
                  <a:cubicBezTo>
                    <a:pt x="693" y="1023"/>
                    <a:pt x="660" y="1105"/>
                    <a:pt x="611" y="1155"/>
                  </a:cubicBezTo>
                  <a:cubicBezTo>
                    <a:pt x="545" y="1220"/>
                    <a:pt x="462" y="1237"/>
                    <a:pt x="363" y="1237"/>
                  </a:cubicBezTo>
                  <a:cubicBezTo>
                    <a:pt x="298" y="1237"/>
                    <a:pt x="232" y="1237"/>
                    <a:pt x="166" y="1220"/>
                  </a:cubicBezTo>
                  <a:cubicBezTo>
                    <a:pt x="116" y="1204"/>
                    <a:pt x="50" y="1188"/>
                    <a:pt x="1" y="1155"/>
                  </a:cubicBezTo>
                  <a:lnTo>
                    <a:pt x="1" y="1336"/>
                  </a:lnTo>
                  <a:cubicBezTo>
                    <a:pt x="67" y="1352"/>
                    <a:pt x="133" y="1369"/>
                    <a:pt x="182" y="1385"/>
                  </a:cubicBezTo>
                  <a:cubicBezTo>
                    <a:pt x="248" y="1385"/>
                    <a:pt x="298" y="1402"/>
                    <a:pt x="363" y="1402"/>
                  </a:cubicBezTo>
                  <a:cubicBezTo>
                    <a:pt x="528" y="1402"/>
                    <a:pt x="660" y="1352"/>
                    <a:pt x="742" y="1270"/>
                  </a:cubicBezTo>
                  <a:cubicBezTo>
                    <a:pt x="841" y="1188"/>
                    <a:pt x="891" y="1072"/>
                    <a:pt x="891" y="924"/>
                  </a:cubicBezTo>
                  <a:cubicBezTo>
                    <a:pt x="891" y="792"/>
                    <a:pt x="841" y="677"/>
                    <a:pt x="742" y="594"/>
                  </a:cubicBezTo>
                  <a:cubicBezTo>
                    <a:pt x="660" y="512"/>
                    <a:pt x="545" y="462"/>
                    <a:pt x="396" y="462"/>
                  </a:cubicBezTo>
                  <a:cubicBezTo>
                    <a:pt x="363" y="462"/>
                    <a:pt x="330" y="479"/>
                    <a:pt x="314" y="479"/>
                  </a:cubicBezTo>
                  <a:cubicBezTo>
                    <a:pt x="281" y="479"/>
                    <a:pt x="248" y="479"/>
                    <a:pt x="232" y="495"/>
                  </a:cubicBezTo>
                  <a:lnTo>
                    <a:pt x="232" y="166"/>
                  </a:lnTo>
                  <a:lnTo>
                    <a:pt x="775" y="166"/>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8"/>
            <p:cNvSpPr/>
            <p:nvPr/>
          </p:nvSpPr>
          <p:spPr>
            <a:xfrm>
              <a:off x="2172233" y="3434942"/>
              <a:ext cx="36181" cy="54579"/>
            </a:xfrm>
            <a:custGeom>
              <a:avLst/>
              <a:gdLst/>
              <a:ahLst/>
              <a:cxnLst/>
              <a:rect l="l" t="t" r="r" b="b"/>
              <a:pathLst>
                <a:path w="940" h="1418" extrusionOk="0">
                  <a:moveTo>
                    <a:pt x="462" y="149"/>
                  </a:moveTo>
                  <a:cubicBezTo>
                    <a:pt x="561" y="149"/>
                    <a:pt x="626" y="198"/>
                    <a:pt x="676" y="281"/>
                  </a:cubicBezTo>
                  <a:cubicBezTo>
                    <a:pt x="725" y="379"/>
                    <a:pt x="758" y="511"/>
                    <a:pt x="758" y="709"/>
                  </a:cubicBezTo>
                  <a:cubicBezTo>
                    <a:pt x="758" y="890"/>
                    <a:pt x="725" y="1039"/>
                    <a:pt x="676" y="1121"/>
                  </a:cubicBezTo>
                  <a:cubicBezTo>
                    <a:pt x="626" y="1220"/>
                    <a:pt x="561" y="1269"/>
                    <a:pt x="462" y="1269"/>
                  </a:cubicBezTo>
                  <a:cubicBezTo>
                    <a:pt x="379" y="1269"/>
                    <a:pt x="297" y="1220"/>
                    <a:pt x="247" y="1121"/>
                  </a:cubicBezTo>
                  <a:cubicBezTo>
                    <a:pt x="198" y="1039"/>
                    <a:pt x="181" y="890"/>
                    <a:pt x="181" y="709"/>
                  </a:cubicBezTo>
                  <a:cubicBezTo>
                    <a:pt x="181" y="511"/>
                    <a:pt x="198" y="379"/>
                    <a:pt x="247" y="281"/>
                  </a:cubicBezTo>
                  <a:cubicBezTo>
                    <a:pt x="297" y="198"/>
                    <a:pt x="379" y="149"/>
                    <a:pt x="462" y="149"/>
                  </a:cubicBezTo>
                  <a:close/>
                  <a:moveTo>
                    <a:pt x="462" y="0"/>
                  </a:moveTo>
                  <a:cubicBezTo>
                    <a:pt x="313" y="0"/>
                    <a:pt x="198" y="66"/>
                    <a:pt x="116" y="182"/>
                  </a:cubicBezTo>
                  <a:cubicBezTo>
                    <a:pt x="33" y="297"/>
                    <a:pt x="0" y="478"/>
                    <a:pt x="0" y="709"/>
                  </a:cubicBezTo>
                  <a:cubicBezTo>
                    <a:pt x="0" y="940"/>
                    <a:pt x="33" y="1105"/>
                    <a:pt x="116" y="1236"/>
                  </a:cubicBezTo>
                  <a:cubicBezTo>
                    <a:pt x="198" y="1352"/>
                    <a:pt x="313" y="1418"/>
                    <a:pt x="462" y="1418"/>
                  </a:cubicBezTo>
                  <a:cubicBezTo>
                    <a:pt x="626" y="1418"/>
                    <a:pt x="742" y="1352"/>
                    <a:pt x="808" y="1236"/>
                  </a:cubicBezTo>
                  <a:cubicBezTo>
                    <a:pt x="890" y="1105"/>
                    <a:pt x="940" y="940"/>
                    <a:pt x="940" y="709"/>
                  </a:cubicBezTo>
                  <a:cubicBezTo>
                    <a:pt x="940" y="478"/>
                    <a:pt x="890" y="297"/>
                    <a:pt x="808" y="182"/>
                  </a:cubicBezTo>
                  <a:cubicBezTo>
                    <a:pt x="742" y="66"/>
                    <a:pt x="626"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8"/>
            <p:cNvSpPr/>
            <p:nvPr/>
          </p:nvSpPr>
          <p:spPr>
            <a:xfrm>
              <a:off x="2217882" y="3434942"/>
              <a:ext cx="36219" cy="54579"/>
            </a:xfrm>
            <a:custGeom>
              <a:avLst/>
              <a:gdLst/>
              <a:ahLst/>
              <a:cxnLst/>
              <a:rect l="l" t="t" r="r" b="b"/>
              <a:pathLst>
                <a:path w="941" h="1418" extrusionOk="0">
                  <a:moveTo>
                    <a:pt x="495" y="627"/>
                  </a:moveTo>
                  <a:cubicBezTo>
                    <a:pt x="578" y="627"/>
                    <a:pt x="644" y="660"/>
                    <a:pt x="693" y="709"/>
                  </a:cubicBezTo>
                  <a:cubicBezTo>
                    <a:pt x="742" y="775"/>
                    <a:pt x="759" y="857"/>
                    <a:pt x="759" y="940"/>
                  </a:cubicBezTo>
                  <a:cubicBezTo>
                    <a:pt x="759" y="1039"/>
                    <a:pt x="742" y="1121"/>
                    <a:pt x="693" y="1187"/>
                  </a:cubicBezTo>
                  <a:cubicBezTo>
                    <a:pt x="644" y="1236"/>
                    <a:pt x="578" y="1269"/>
                    <a:pt x="495" y="1269"/>
                  </a:cubicBezTo>
                  <a:cubicBezTo>
                    <a:pt x="413" y="1269"/>
                    <a:pt x="347" y="1236"/>
                    <a:pt x="297" y="1187"/>
                  </a:cubicBezTo>
                  <a:cubicBezTo>
                    <a:pt x="248" y="1121"/>
                    <a:pt x="232" y="1039"/>
                    <a:pt x="232" y="940"/>
                  </a:cubicBezTo>
                  <a:cubicBezTo>
                    <a:pt x="232" y="857"/>
                    <a:pt x="248" y="775"/>
                    <a:pt x="297" y="709"/>
                  </a:cubicBezTo>
                  <a:cubicBezTo>
                    <a:pt x="347" y="660"/>
                    <a:pt x="413" y="627"/>
                    <a:pt x="495" y="627"/>
                  </a:cubicBezTo>
                  <a:close/>
                  <a:moveTo>
                    <a:pt x="578" y="0"/>
                  </a:moveTo>
                  <a:cubicBezTo>
                    <a:pt x="396" y="0"/>
                    <a:pt x="264" y="66"/>
                    <a:pt x="166" y="198"/>
                  </a:cubicBezTo>
                  <a:cubicBezTo>
                    <a:pt x="50" y="314"/>
                    <a:pt x="1" y="495"/>
                    <a:pt x="1" y="709"/>
                  </a:cubicBezTo>
                  <a:cubicBezTo>
                    <a:pt x="1" y="940"/>
                    <a:pt x="50" y="1105"/>
                    <a:pt x="133" y="1236"/>
                  </a:cubicBezTo>
                  <a:cubicBezTo>
                    <a:pt x="215" y="1352"/>
                    <a:pt x="330" y="1418"/>
                    <a:pt x="495" y="1418"/>
                  </a:cubicBezTo>
                  <a:cubicBezTo>
                    <a:pt x="627" y="1418"/>
                    <a:pt x="742" y="1368"/>
                    <a:pt x="825" y="1286"/>
                  </a:cubicBezTo>
                  <a:cubicBezTo>
                    <a:pt x="907" y="1204"/>
                    <a:pt x="940" y="1088"/>
                    <a:pt x="940" y="940"/>
                  </a:cubicBezTo>
                  <a:cubicBezTo>
                    <a:pt x="940" y="808"/>
                    <a:pt x="907" y="693"/>
                    <a:pt x="825" y="610"/>
                  </a:cubicBezTo>
                  <a:cubicBezTo>
                    <a:pt x="742" y="528"/>
                    <a:pt x="644" y="478"/>
                    <a:pt x="512" y="478"/>
                  </a:cubicBezTo>
                  <a:cubicBezTo>
                    <a:pt x="446" y="478"/>
                    <a:pt x="380" y="495"/>
                    <a:pt x="330" y="528"/>
                  </a:cubicBezTo>
                  <a:cubicBezTo>
                    <a:pt x="264" y="561"/>
                    <a:pt x="232" y="594"/>
                    <a:pt x="182" y="643"/>
                  </a:cubicBezTo>
                  <a:cubicBezTo>
                    <a:pt x="199" y="478"/>
                    <a:pt x="232" y="363"/>
                    <a:pt x="297" y="281"/>
                  </a:cubicBezTo>
                  <a:cubicBezTo>
                    <a:pt x="363" y="198"/>
                    <a:pt x="462" y="149"/>
                    <a:pt x="578" y="149"/>
                  </a:cubicBezTo>
                  <a:cubicBezTo>
                    <a:pt x="627" y="149"/>
                    <a:pt x="677" y="165"/>
                    <a:pt x="726" y="165"/>
                  </a:cubicBezTo>
                  <a:cubicBezTo>
                    <a:pt x="759" y="182"/>
                    <a:pt x="808" y="198"/>
                    <a:pt x="858" y="215"/>
                  </a:cubicBezTo>
                  <a:lnTo>
                    <a:pt x="858" y="50"/>
                  </a:lnTo>
                  <a:cubicBezTo>
                    <a:pt x="808" y="33"/>
                    <a:pt x="759" y="17"/>
                    <a:pt x="709" y="17"/>
                  </a:cubicBezTo>
                  <a:cubicBezTo>
                    <a:pt x="660" y="0"/>
                    <a:pt x="611"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8"/>
            <p:cNvSpPr/>
            <p:nvPr/>
          </p:nvSpPr>
          <p:spPr>
            <a:xfrm>
              <a:off x="2458945" y="3434942"/>
              <a:ext cx="36219" cy="54579"/>
            </a:xfrm>
            <a:custGeom>
              <a:avLst/>
              <a:gdLst/>
              <a:ahLst/>
              <a:cxnLst/>
              <a:rect l="l" t="t" r="r" b="b"/>
              <a:pathLst>
                <a:path w="941" h="1418" extrusionOk="0">
                  <a:moveTo>
                    <a:pt x="462" y="149"/>
                  </a:moveTo>
                  <a:cubicBezTo>
                    <a:pt x="561" y="149"/>
                    <a:pt x="643" y="198"/>
                    <a:pt x="676" y="281"/>
                  </a:cubicBezTo>
                  <a:cubicBezTo>
                    <a:pt x="726" y="379"/>
                    <a:pt x="759" y="511"/>
                    <a:pt x="759" y="709"/>
                  </a:cubicBezTo>
                  <a:cubicBezTo>
                    <a:pt x="759" y="890"/>
                    <a:pt x="726" y="1039"/>
                    <a:pt x="676" y="1121"/>
                  </a:cubicBezTo>
                  <a:cubicBezTo>
                    <a:pt x="643" y="1220"/>
                    <a:pt x="561" y="1269"/>
                    <a:pt x="462" y="1269"/>
                  </a:cubicBezTo>
                  <a:cubicBezTo>
                    <a:pt x="380" y="1269"/>
                    <a:pt x="297" y="1220"/>
                    <a:pt x="248" y="1121"/>
                  </a:cubicBezTo>
                  <a:cubicBezTo>
                    <a:pt x="215" y="1039"/>
                    <a:pt x="182" y="890"/>
                    <a:pt x="182" y="709"/>
                  </a:cubicBezTo>
                  <a:cubicBezTo>
                    <a:pt x="182" y="511"/>
                    <a:pt x="215" y="379"/>
                    <a:pt x="248" y="281"/>
                  </a:cubicBezTo>
                  <a:cubicBezTo>
                    <a:pt x="297" y="198"/>
                    <a:pt x="380" y="149"/>
                    <a:pt x="462" y="149"/>
                  </a:cubicBezTo>
                  <a:close/>
                  <a:moveTo>
                    <a:pt x="462" y="0"/>
                  </a:moveTo>
                  <a:cubicBezTo>
                    <a:pt x="314" y="0"/>
                    <a:pt x="198" y="66"/>
                    <a:pt x="116" y="182"/>
                  </a:cubicBezTo>
                  <a:cubicBezTo>
                    <a:pt x="34" y="297"/>
                    <a:pt x="1" y="478"/>
                    <a:pt x="1" y="709"/>
                  </a:cubicBezTo>
                  <a:cubicBezTo>
                    <a:pt x="1" y="940"/>
                    <a:pt x="34" y="1105"/>
                    <a:pt x="116" y="1236"/>
                  </a:cubicBezTo>
                  <a:cubicBezTo>
                    <a:pt x="198" y="1352"/>
                    <a:pt x="314" y="1418"/>
                    <a:pt x="462" y="1418"/>
                  </a:cubicBezTo>
                  <a:cubicBezTo>
                    <a:pt x="627" y="1418"/>
                    <a:pt x="742" y="1352"/>
                    <a:pt x="825" y="1236"/>
                  </a:cubicBezTo>
                  <a:cubicBezTo>
                    <a:pt x="907" y="1105"/>
                    <a:pt x="940" y="940"/>
                    <a:pt x="940" y="709"/>
                  </a:cubicBezTo>
                  <a:cubicBezTo>
                    <a:pt x="940" y="478"/>
                    <a:pt x="907" y="297"/>
                    <a:pt x="825" y="182"/>
                  </a:cubicBezTo>
                  <a:cubicBezTo>
                    <a:pt x="742" y="66"/>
                    <a:pt x="627"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8"/>
            <p:cNvSpPr/>
            <p:nvPr/>
          </p:nvSpPr>
          <p:spPr>
            <a:xfrm>
              <a:off x="2505903" y="3435558"/>
              <a:ext cx="33640" cy="52693"/>
            </a:xfrm>
            <a:custGeom>
              <a:avLst/>
              <a:gdLst/>
              <a:ahLst/>
              <a:cxnLst/>
              <a:rect l="l" t="t" r="r" b="b"/>
              <a:pathLst>
                <a:path w="874" h="1369" extrusionOk="0">
                  <a:moveTo>
                    <a:pt x="0" y="1"/>
                  </a:moveTo>
                  <a:lnTo>
                    <a:pt x="0" y="166"/>
                  </a:lnTo>
                  <a:lnTo>
                    <a:pt x="659" y="166"/>
                  </a:lnTo>
                  <a:lnTo>
                    <a:pt x="182" y="1369"/>
                  </a:lnTo>
                  <a:lnTo>
                    <a:pt x="379" y="1369"/>
                  </a:lnTo>
                  <a:lnTo>
                    <a:pt x="874" y="83"/>
                  </a:lnTo>
                  <a:lnTo>
                    <a:pt x="8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8"/>
            <p:cNvSpPr/>
            <p:nvPr/>
          </p:nvSpPr>
          <p:spPr>
            <a:xfrm>
              <a:off x="2678454" y="3434942"/>
              <a:ext cx="36796" cy="54579"/>
            </a:xfrm>
            <a:custGeom>
              <a:avLst/>
              <a:gdLst/>
              <a:ahLst/>
              <a:cxnLst/>
              <a:rect l="l" t="t" r="r" b="b"/>
              <a:pathLst>
                <a:path w="956" h="1418" extrusionOk="0">
                  <a:moveTo>
                    <a:pt x="478" y="149"/>
                  </a:moveTo>
                  <a:cubicBezTo>
                    <a:pt x="577" y="149"/>
                    <a:pt x="643" y="198"/>
                    <a:pt x="692" y="281"/>
                  </a:cubicBezTo>
                  <a:cubicBezTo>
                    <a:pt x="742" y="379"/>
                    <a:pt x="758" y="511"/>
                    <a:pt x="758" y="709"/>
                  </a:cubicBezTo>
                  <a:cubicBezTo>
                    <a:pt x="758" y="890"/>
                    <a:pt x="742" y="1039"/>
                    <a:pt x="692" y="1121"/>
                  </a:cubicBezTo>
                  <a:cubicBezTo>
                    <a:pt x="643" y="1220"/>
                    <a:pt x="577" y="1269"/>
                    <a:pt x="478" y="1269"/>
                  </a:cubicBezTo>
                  <a:cubicBezTo>
                    <a:pt x="379" y="1269"/>
                    <a:pt x="313" y="1220"/>
                    <a:pt x="264" y="1121"/>
                  </a:cubicBezTo>
                  <a:cubicBezTo>
                    <a:pt x="214" y="1039"/>
                    <a:pt x="198" y="890"/>
                    <a:pt x="198" y="709"/>
                  </a:cubicBezTo>
                  <a:cubicBezTo>
                    <a:pt x="198" y="511"/>
                    <a:pt x="214" y="379"/>
                    <a:pt x="264" y="281"/>
                  </a:cubicBezTo>
                  <a:cubicBezTo>
                    <a:pt x="313" y="198"/>
                    <a:pt x="379" y="149"/>
                    <a:pt x="478" y="149"/>
                  </a:cubicBezTo>
                  <a:close/>
                  <a:moveTo>
                    <a:pt x="478" y="0"/>
                  </a:moveTo>
                  <a:cubicBezTo>
                    <a:pt x="330" y="0"/>
                    <a:pt x="214" y="66"/>
                    <a:pt x="132" y="182"/>
                  </a:cubicBezTo>
                  <a:cubicBezTo>
                    <a:pt x="50" y="297"/>
                    <a:pt x="0" y="478"/>
                    <a:pt x="0" y="709"/>
                  </a:cubicBezTo>
                  <a:cubicBezTo>
                    <a:pt x="0" y="940"/>
                    <a:pt x="50" y="1105"/>
                    <a:pt x="132" y="1236"/>
                  </a:cubicBezTo>
                  <a:cubicBezTo>
                    <a:pt x="214" y="1352"/>
                    <a:pt x="330" y="1418"/>
                    <a:pt x="478" y="1418"/>
                  </a:cubicBezTo>
                  <a:cubicBezTo>
                    <a:pt x="626" y="1418"/>
                    <a:pt x="742" y="1352"/>
                    <a:pt x="824" y="1236"/>
                  </a:cubicBezTo>
                  <a:cubicBezTo>
                    <a:pt x="907" y="1105"/>
                    <a:pt x="956" y="940"/>
                    <a:pt x="956" y="709"/>
                  </a:cubicBezTo>
                  <a:cubicBezTo>
                    <a:pt x="956" y="478"/>
                    <a:pt x="907" y="297"/>
                    <a:pt x="824" y="182"/>
                  </a:cubicBezTo>
                  <a:cubicBezTo>
                    <a:pt x="742" y="66"/>
                    <a:pt x="626"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8"/>
            <p:cNvSpPr/>
            <p:nvPr/>
          </p:nvSpPr>
          <p:spPr>
            <a:xfrm>
              <a:off x="2724757" y="3434942"/>
              <a:ext cx="36181" cy="54579"/>
            </a:xfrm>
            <a:custGeom>
              <a:avLst/>
              <a:gdLst/>
              <a:ahLst/>
              <a:cxnLst/>
              <a:rect l="l" t="t" r="r" b="b"/>
              <a:pathLst>
                <a:path w="940" h="1418" extrusionOk="0">
                  <a:moveTo>
                    <a:pt x="462" y="149"/>
                  </a:moveTo>
                  <a:cubicBezTo>
                    <a:pt x="544" y="149"/>
                    <a:pt x="610" y="165"/>
                    <a:pt x="643" y="198"/>
                  </a:cubicBezTo>
                  <a:cubicBezTo>
                    <a:pt x="692" y="248"/>
                    <a:pt x="725" y="297"/>
                    <a:pt x="725" y="363"/>
                  </a:cubicBezTo>
                  <a:cubicBezTo>
                    <a:pt x="725" y="445"/>
                    <a:pt x="692" y="495"/>
                    <a:pt x="643" y="528"/>
                  </a:cubicBezTo>
                  <a:cubicBezTo>
                    <a:pt x="610" y="577"/>
                    <a:pt x="544" y="594"/>
                    <a:pt x="462" y="594"/>
                  </a:cubicBezTo>
                  <a:cubicBezTo>
                    <a:pt x="379" y="594"/>
                    <a:pt x="330" y="577"/>
                    <a:pt x="280" y="528"/>
                  </a:cubicBezTo>
                  <a:cubicBezTo>
                    <a:pt x="231" y="495"/>
                    <a:pt x="214" y="445"/>
                    <a:pt x="214" y="363"/>
                  </a:cubicBezTo>
                  <a:cubicBezTo>
                    <a:pt x="214" y="297"/>
                    <a:pt x="231" y="248"/>
                    <a:pt x="280" y="198"/>
                  </a:cubicBezTo>
                  <a:cubicBezTo>
                    <a:pt x="330" y="165"/>
                    <a:pt x="379" y="149"/>
                    <a:pt x="462" y="149"/>
                  </a:cubicBezTo>
                  <a:close/>
                  <a:moveTo>
                    <a:pt x="462" y="742"/>
                  </a:moveTo>
                  <a:cubicBezTo>
                    <a:pt x="561" y="742"/>
                    <a:pt x="627" y="759"/>
                    <a:pt x="676" y="808"/>
                  </a:cubicBezTo>
                  <a:cubicBezTo>
                    <a:pt x="725" y="857"/>
                    <a:pt x="742" y="923"/>
                    <a:pt x="742" y="1006"/>
                  </a:cubicBezTo>
                  <a:cubicBezTo>
                    <a:pt x="742" y="1088"/>
                    <a:pt x="725" y="1154"/>
                    <a:pt x="676" y="1187"/>
                  </a:cubicBezTo>
                  <a:cubicBezTo>
                    <a:pt x="627" y="1236"/>
                    <a:pt x="561" y="1269"/>
                    <a:pt x="462" y="1269"/>
                  </a:cubicBezTo>
                  <a:cubicBezTo>
                    <a:pt x="379" y="1269"/>
                    <a:pt x="313" y="1236"/>
                    <a:pt x="264" y="1187"/>
                  </a:cubicBezTo>
                  <a:cubicBezTo>
                    <a:pt x="214" y="1154"/>
                    <a:pt x="182" y="1088"/>
                    <a:pt x="182" y="1006"/>
                  </a:cubicBezTo>
                  <a:cubicBezTo>
                    <a:pt x="182" y="923"/>
                    <a:pt x="214" y="857"/>
                    <a:pt x="264" y="808"/>
                  </a:cubicBezTo>
                  <a:cubicBezTo>
                    <a:pt x="313" y="759"/>
                    <a:pt x="379" y="742"/>
                    <a:pt x="462" y="742"/>
                  </a:cubicBezTo>
                  <a:close/>
                  <a:moveTo>
                    <a:pt x="462" y="0"/>
                  </a:moveTo>
                  <a:cubicBezTo>
                    <a:pt x="330" y="0"/>
                    <a:pt x="231" y="33"/>
                    <a:pt x="149" y="99"/>
                  </a:cubicBezTo>
                  <a:cubicBezTo>
                    <a:pt x="66" y="149"/>
                    <a:pt x="33" y="248"/>
                    <a:pt x="33" y="346"/>
                  </a:cubicBezTo>
                  <a:cubicBezTo>
                    <a:pt x="33" y="429"/>
                    <a:pt x="50" y="495"/>
                    <a:pt x="99" y="544"/>
                  </a:cubicBezTo>
                  <a:cubicBezTo>
                    <a:pt x="149" y="610"/>
                    <a:pt x="198" y="643"/>
                    <a:pt x="280" y="660"/>
                  </a:cubicBezTo>
                  <a:cubicBezTo>
                    <a:pt x="198" y="676"/>
                    <a:pt x="116" y="726"/>
                    <a:pt x="66" y="775"/>
                  </a:cubicBezTo>
                  <a:cubicBezTo>
                    <a:pt x="17" y="841"/>
                    <a:pt x="0" y="907"/>
                    <a:pt x="0" y="1006"/>
                  </a:cubicBezTo>
                  <a:cubicBezTo>
                    <a:pt x="0" y="1138"/>
                    <a:pt x="33" y="1236"/>
                    <a:pt x="116" y="1302"/>
                  </a:cubicBezTo>
                  <a:cubicBezTo>
                    <a:pt x="198" y="1368"/>
                    <a:pt x="313" y="1418"/>
                    <a:pt x="462" y="1418"/>
                  </a:cubicBezTo>
                  <a:cubicBezTo>
                    <a:pt x="610" y="1418"/>
                    <a:pt x="725" y="1368"/>
                    <a:pt x="808" y="1302"/>
                  </a:cubicBezTo>
                  <a:cubicBezTo>
                    <a:pt x="890" y="1236"/>
                    <a:pt x="940" y="1138"/>
                    <a:pt x="940" y="1006"/>
                  </a:cubicBezTo>
                  <a:cubicBezTo>
                    <a:pt x="940" y="907"/>
                    <a:pt x="907" y="841"/>
                    <a:pt x="857" y="775"/>
                  </a:cubicBezTo>
                  <a:cubicBezTo>
                    <a:pt x="808" y="726"/>
                    <a:pt x="742" y="676"/>
                    <a:pt x="643" y="660"/>
                  </a:cubicBezTo>
                  <a:cubicBezTo>
                    <a:pt x="725" y="643"/>
                    <a:pt x="791" y="610"/>
                    <a:pt x="841" y="544"/>
                  </a:cubicBezTo>
                  <a:cubicBezTo>
                    <a:pt x="874" y="495"/>
                    <a:pt x="907" y="429"/>
                    <a:pt x="907" y="346"/>
                  </a:cubicBezTo>
                  <a:cubicBezTo>
                    <a:pt x="907" y="248"/>
                    <a:pt x="857" y="149"/>
                    <a:pt x="791" y="99"/>
                  </a:cubicBezTo>
                  <a:cubicBezTo>
                    <a:pt x="709" y="33"/>
                    <a:pt x="594"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8"/>
            <p:cNvSpPr/>
            <p:nvPr/>
          </p:nvSpPr>
          <p:spPr>
            <a:xfrm>
              <a:off x="2924559" y="3434942"/>
              <a:ext cx="36835" cy="54579"/>
            </a:xfrm>
            <a:custGeom>
              <a:avLst/>
              <a:gdLst/>
              <a:ahLst/>
              <a:cxnLst/>
              <a:rect l="l" t="t" r="r" b="b"/>
              <a:pathLst>
                <a:path w="957" h="1418" extrusionOk="0">
                  <a:moveTo>
                    <a:pt x="479" y="149"/>
                  </a:moveTo>
                  <a:cubicBezTo>
                    <a:pt x="578" y="149"/>
                    <a:pt x="644" y="198"/>
                    <a:pt x="693" y="281"/>
                  </a:cubicBezTo>
                  <a:cubicBezTo>
                    <a:pt x="742" y="379"/>
                    <a:pt x="759" y="511"/>
                    <a:pt x="759" y="709"/>
                  </a:cubicBezTo>
                  <a:cubicBezTo>
                    <a:pt x="759" y="890"/>
                    <a:pt x="742" y="1039"/>
                    <a:pt x="693" y="1121"/>
                  </a:cubicBezTo>
                  <a:cubicBezTo>
                    <a:pt x="644" y="1220"/>
                    <a:pt x="578" y="1269"/>
                    <a:pt x="479" y="1269"/>
                  </a:cubicBezTo>
                  <a:cubicBezTo>
                    <a:pt x="380" y="1269"/>
                    <a:pt x="314" y="1220"/>
                    <a:pt x="264" y="1121"/>
                  </a:cubicBezTo>
                  <a:cubicBezTo>
                    <a:pt x="215" y="1039"/>
                    <a:pt x="199" y="890"/>
                    <a:pt x="199" y="709"/>
                  </a:cubicBezTo>
                  <a:cubicBezTo>
                    <a:pt x="199" y="511"/>
                    <a:pt x="215" y="379"/>
                    <a:pt x="264" y="281"/>
                  </a:cubicBezTo>
                  <a:cubicBezTo>
                    <a:pt x="314" y="198"/>
                    <a:pt x="380" y="149"/>
                    <a:pt x="479" y="149"/>
                  </a:cubicBezTo>
                  <a:close/>
                  <a:moveTo>
                    <a:pt x="479" y="0"/>
                  </a:moveTo>
                  <a:cubicBezTo>
                    <a:pt x="330" y="0"/>
                    <a:pt x="215" y="66"/>
                    <a:pt x="133" y="182"/>
                  </a:cubicBezTo>
                  <a:cubicBezTo>
                    <a:pt x="50" y="297"/>
                    <a:pt x="1" y="478"/>
                    <a:pt x="1" y="709"/>
                  </a:cubicBezTo>
                  <a:cubicBezTo>
                    <a:pt x="1" y="940"/>
                    <a:pt x="50" y="1105"/>
                    <a:pt x="133" y="1236"/>
                  </a:cubicBezTo>
                  <a:cubicBezTo>
                    <a:pt x="215" y="1352"/>
                    <a:pt x="330" y="1418"/>
                    <a:pt x="479" y="1418"/>
                  </a:cubicBezTo>
                  <a:cubicBezTo>
                    <a:pt x="627" y="1418"/>
                    <a:pt x="742" y="1352"/>
                    <a:pt x="825" y="1236"/>
                  </a:cubicBezTo>
                  <a:cubicBezTo>
                    <a:pt x="907" y="1105"/>
                    <a:pt x="957" y="940"/>
                    <a:pt x="957" y="709"/>
                  </a:cubicBezTo>
                  <a:cubicBezTo>
                    <a:pt x="957" y="478"/>
                    <a:pt x="907" y="297"/>
                    <a:pt x="825" y="182"/>
                  </a:cubicBezTo>
                  <a:cubicBezTo>
                    <a:pt x="742" y="66"/>
                    <a:pt x="627" y="0"/>
                    <a:pt x="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8"/>
            <p:cNvSpPr/>
            <p:nvPr/>
          </p:nvSpPr>
          <p:spPr>
            <a:xfrm>
              <a:off x="2970246" y="3434942"/>
              <a:ext cx="36181" cy="54579"/>
            </a:xfrm>
            <a:custGeom>
              <a:avLst/>
              <a:gdLst/>
              <a:ahLst/>
              <a:cxnLst/>
              <a:rect l="l" t="t" r="r" b="b"/>
              <a:pathLst>
                <a:path w="940" h="1418" extrusionOk="0">
                  <a:moveTo>
                    <a:pt x="462" y="149"/>
                  </a:moveTo>
                  <a:cubicBezTo>
                    <a:pt x="544" y="149"/>
                    <a:pt x="610" y="165"/>
                    <a:pt x="660" y="231"/>
                  </a:cubicBezTo>
                  <a:cubicBezTo>
                    <a:pt x="709" y="281"/>
                    <a:pt x="726" y="363"/>
                    <a:pt x="726" y="462"/>
                  </a:cubicBezTo>
                  <a:cubicBezTo>
                    <a:pt x="726" y="561"/>
                    <a:pt x="709" y="643"/>
                    <a:pt x="660" y="693"/>
                  </a:cubicBezTo>
                  <a:cubicBezTo>
                    <a:pt x="610" y="759"/>
                    <a:pt x="544" y="775"/>
                    <a:pt x="462" y="775"/>
                  </a:cubicBezTo>
                  <a:cubicBezTo>
                    <a:pt x="379" y="775"/>
                    <a:pt x="314" y="759"/>
                    <a:pt x="264" y="693"/>
                  </a:cubicBezTo>
                  <a:cubicBezTo>
                    <a:pt x="215" y="643"/>
                    <a:pt x="198" y="561"/>
                    <a:pt x="198" y="462"/>
                  </a:cubicBezTo>
                  <a:cubicBezTo>
                    <a:pt x="198" y="363"/>
                    <a:pt x="215" y="281"/>
                    <a:pt x="264" y="231"/>
                  </a:cubicBezTo>
                  <a:cubicBezTo>
                    <a:pt x="314" y="165"/>
                    <a:pt x="379" y="149"/>
                    <a:pt x="462" y="149"/>
                  </a:cubicBezTo>
                  <a:close/>
                  <a:moveTo>
                    <a:pt x="462" y="0"/>
                  </a:moveTo>
                  <a:cubicBezTo>
                    <a:pt x="330" y="0"/>
                    <a:pt x="215" y="33"/>
                    <a:pt x="132" y="132"/>
                  </a:cubicBezTo>
                  <a:cubicBezTo>
                    <a:pt x="50" y="215"/>
                    <a:pt x="0" y="314"/>
                    <a:pt x="0" y="462"/>
                  </a:cubicBezTo>
                  <a:cubicBezTo>
                    <a:pt x="0" y="610"/>
                    <a:pt x="50" y="709"/>
                    <a:pt x="132" y="808"/>
                  </a:cubicBezTo>
                  <a:cubicBezTo>
                    <a:pt x="198" y="874"/>
                    <a:pt x="314" y="923"/>
                    <a:pt x="445" y="923"/>
                  </a:cubicBezTo>
                  <a:cubicBezTo>
                    <a:pt x="511" y="923"/>
                    <a:pt x="577" y="907"/>
                    <a:pt x="627" y="874"/>
                  </a:cubicBezTo>
                  <a:cubicBezTo>
                    <a:pt x="676" y="857"/>
                    <a:pt x="726" y="808"/>
                    <a:pt x="759" y="759"/>
                  </a:cubicBezTo>
                  <a:lnTo>
                    <a:pt x="759" y="759"/>
                  </a:lnTo>
                  <a:cubicBezTo>
                    <a:pt x="759" y="923"/>
                    <a:pt x="709" y="1055"/>
                    <a:pt x="660" y="1138"/>
                  </a:cubicBezTo>
                  <a:cubicBezTo>
                    <a:pt x="594" y="1220"/>
                    <a:pt x="495" y="1253"/>
                    <a:pt x="379" y="1253"/>
                  </a:cubicBezTo>
                  <a:cubicBezTo>
                    <a:pt x="330" y="1253"/>
                    <a:pt x="281" y="1253"/>
                    <a:pt x="231" y="1236"/>
                  </a:cubicBezTo>
                  <a:cubicBezTo>
                    <a:pt x="182" y="1220"/>
                    <a:pt x="132" y="1204"/>
                    <a:pt x="99" y="1187"/>
                  </a:cubicBezTo>
                  <a:lnTo>
                    <a:pt x="99" y="1352"/>
                  </a:lnTo>
                  <a:cubicBezTo>
                    <a:pt x="149" y="1368"/>
                    <a:pt x="198" y="1385"/>
                    <a:pt x="248" y="1401"/>
                  </a:cubicBezTo>
                  <a:cubicBezTo>
                    <a:pt x="281" y="1401"/>
                    <a:pt x="330" y="1418"/>
                    <a:pt x="379" y="1418"/>
                  </a:cubicBezTo>
                  <a:cubicBezTo>
                    <a:pt x="561" y="1418"/>
                    <a:pt x="693" y="1352"/>
                    <a:pt x="792" y="1220"/>
                  </a:cubicBezTo>
                  <a:cubicBezTo>
                    <a:pt x="890" y="1088"/>
                    <a:pt x="940" y="923"/>
                    <a:pt x="940" y="709"/>
                  </a:cubicBezTo>
                  <a:cubicBezTo>
                    <a:pt x="940" y="478"/>
                    <a:pt x="907" y="297"/>
                    <a:pt x="824" y="182"/>
                  </a:cubicBezTo>
                  <a:cubicBezTo>
                    <a:pt x="742" y="66"/>
                    <a:pt x="610"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8"/>
            <p:cNvSpPr/>
            <p:nvPr/>
          </p:nvSpPr>
          <p:spPr>
            <a:xfrm>
              <a:off x="3141527" y="3435558"/>
              <a:ext cx="31100" cy="52693"/>
            </a:xfrm>
            <a:custGeom>
              <a:avLst/>
              <a:gdLst/>
              <a:ahLst/>
              <a:cxnLst/>
              <a:rect l="l" t="t" r="r" b="b"/>
              <a:pathLst>
                <a:path w="808" h="1369" extrusionOk="0">
                  <a:moveTo>
                    <a:pt x="330" y="1"/>
                  </a:moveTo>
                  <a:lnTo>
                    <a:pt x="0" y="67"/>
                  </a:lnTo>
                  <a:lnTo>
                    <a:pt x="0" y="248"/>
                  </a:lnTo>
                  <a:lnTo>
                    <a:pt x="330" y="182"/>
                  </a:lnTo>
                  <a:lnTo>
                    <a:pt x="330" y="1220"/>
                  </a:lnTo>
                  <a:lnTo>
                    <a:pt x="33" y="1220"/>
                  </a:lnTo>
                  <a:lnTo>
                    <a:pt x="33" y="1369"/>
                  </a:lnTo>
                  <a:lnTo>
                    <a:pt x="808" y="1369"/>
                  </a:lnTo>
                  <a:lnTo>
                    <a:pt x="808" y="1220"/>
                  </a:lnTo>
                  <a:lnTo>
                    <a:pt x="511" y="1220"/>
                  </a:lnTo>
                  <a:lnTo>
                    <a:pt x="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8"/>
            <p:cNvSpPr/>
            <p:nvPr/>
          </p:nvSpPr>
          <p:spPr>
            <a:xfrm>
              <a:off x="3184020" y="3434942"/>
              <a:ext cx="36835" cy="54579"/>
            </a:xfrm>
            <a:custGeom>
              <a:avLst/>
              <a:gdLst/>
              <a:ahLst/>
              <a:cxnLst/>
              <a:rect l="l" t="t" r="r" b="b"/>
              <a:pathLst>
                <a:path w="957" h="1418" extrusionOk="0">
                  <a:moveTo>
                    <a:pt x="479" y="149"/>
                  </a:moveTo>
                  <a:cubicBezTo>
                    <a:pt x="577" y="149"/>
                    <a:pt x="643" y="198"/>
                    <a:pt x="693" y="281"/>
                  </a:cubicBezTo>
                  <a:cubicBezTo>
                    <a:pt x="742" y="379"/>
                    <a:pt x="759" y="511"/>
                    <a:pt x="759" y="709"/>
                  </a:cubicBezTo>
                  <a:cubicBezTo>
                    <a:pt x="759" y="890"/>
                    <a:pt x="742" y="1039"/>
                    <a:pt x="693" y="1121"/>
                  </a:cubicBezTo>
                  <a:cubicBezTo>
                    <a:pt x="643" y="1220"/>
                    <a:pt x="577" y="1269"/>
                    <a:pt x="479" y="1269"/>
                  </a:cubicBezTo>
                  <a:cubicBezTo>
                    <a:pt x="380" y="1269"/>
                    <a:pt x="314" y="1220"/>
                    <a:pt x="264" y="1121"/>
                  </a:cubicBezTo>
                  <a:cubicBezTo>
                    <a:pt x="215" y="1039"/>
                    <a:pt x="198" y="890"/>
                    <a:pt x="198" y="709"/>
                  </a:cubicBezTo>
                  <a:cubicBezTo>
                    <a:pt x="198" y="511"/>
                    <a:pt x="215" y="379"/>
                    <a:pt x="264" y="281"/>
                  </a:cubicBezTo>
                  <a:cubicBezTo>
                    <a:pt x="314" y="198"/>
                    <a:pt x="380" y="149"/>
                    <a:pt x="479" y="149"/>
                  </a:cubicBezTo>
                  <a:close/>
                  <a:moveTo>
                    <a:pt x="479" y="0"/>
                  </a:moveTo>
                  <a:cubicBezTo>
                    <a:pt x="330" y="0"/>
                    <a:pt x="215" y="66"/>
                    <a:pt x="132" y="182"/>
                  </a:cubicBezTo>
                  <a:cubicBezTo>
                    <a:pt x="50" y="297"/>
                    <a:pt x="1" y="478"/>
                    <a:pt x="1" y="709"/>
                  </a:cubicBezTo>
                  <a:cubicBezTo>
                    <a:pt x="1" y="940"/>
                    <a:pt x="50" y="1105"/>
                    <a:pt x="132" y="1236"/>
                  </a:cubicBezTo>
                  <a:cubicBezTo>
                    <a:pt x="215" y="1352"/>
                    <a:pt x="330" y="1418"/>
                    <a:pt x="479" y="1418"/>
                  </a:cubicBezTo>
                  <a:cubicBezTo>
                    <a:pt x="627" y="1418"/>
                    <a:pt x="742" y="1352"/>
                    <a:pt x="825" y="1236"/>
                  </a:cubicBezTo>
                  <a:cubicBezTo>
                    <a:pt x="907" y="1105"/>
                    <a:pt x="956" y="940"/>
                    <a:pt x="956" y="709"/>
                  </a:cubicBezTo>
                  <a:cubicBezTo>
                    <a:pt x="956" y="478"/>
                    <a:pt x="907" y="297"/>
                    <a:pt x="825" y="182"/>
                  </a:cubicBezTo>
                  <a:cubicBezTo>
                    <a:pt x="742" y="66"/>
                    <a:pt x="627" y="0"/>
                    <a:pt x="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8"/>
            <p:cNvSpPr/>
            <p:nvPr/>
          </p:nvSpPr>
          <p:spPr>
            <a:xfrm>
              <a:off x="3379395" y="3435558"/>
              <a:ext cx="31754" cy="52693"/>
            </a:xfrm>
            <a:custGeom>
              <a:avLst/>
              <a:gdLst/>
              <a:ahLst/>
              <a:cxnLst/>
              <a:rect l="l" t="t" r="r" b="b"/>
              <a:pathLst>
                <a:path w="825" h="1369" extrusionOk="0">
                  <a:moveTo>
                    <a:pt x="330" y="1"/>
                  </a:moveTo>
                  <a:lnTo>
                    <a:pt x="1" y="67"/>
                  </a:lnTo>
                  <a:lnTo>
                    <a:pt x="1" y="248"/>
                  </a:lnTo>
                  <a:lnTo>
                    <a:pt x="330" y="182"/>
                  </a:lnTo>
                  <a:lnTo>
                    <a:pt x="330" y="1220"/>
                  </a:lnTo>
                  <a:lnTo>
                    <a:pt x="34" y="1220"/>
                  </a:lnTo>
                  <a:lnTo>
                    <a:pt x="34" y="1369"/>
                  </a:lnTo>
                  <a:lnTo>
                    <a:pt x="825" y="1369"/>
                  </a:lnTo>
                  <a:lnTo>
                    <a:pt x="825" y="1220"/>
                  </a:lnTo>
                  <a:lnTo>
                    <a:pt x="512" y="1220"/>
                  </a:lnTo>
                  <a:lnTo>
                    <a:pt x="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8"/>
            <p:cNvSpPr/>
            <p:nvPr/>
          </p:nvSpPr>
          <p:spPr>
            <a:xfrm>
              <a:off x="3425699" y="3435558"/>
              <a:ext cx="31138" cy="52693"/>
            </a:xfrm>
            <a:custGeom>
              <a:avLst/>
              <a:gdLst/>
              <a:ahLst/>
              <a:cxnLst/>
              <a:rect l="l" t="t" r="r" b="b"/>
              <a:pathLst>
                <a:path w="809" h="1369" extrusionOk="0">
                  <a:moveTo>
                    <a:pt x="314" y="1"/>
                  </a:moveTo>
                  <a:lnTo>
                    <a:pt x="1" y="67"/>
                  </a:lnTo>
                  <a:lnTo>
                    <a:pt x="1" y="248"/>
                  </a:lnTo>
                  <a:lnTo>
                    <a:pt x="314" y="182"/>
                  </a:lnTo>
                  <a:lnTo>
                    <a:pt x="314" y="1220"/>
                  </a:lnTo>
                  <a:lnTo>
                    <a:pt x="17" y="1220"/>
                  </a:lnTo>
                  <a:lnTo>
                    <a:pt x="17" y="1369"/>
                  </a:lnTo>
                  <a:lnTo>
                    <a:pt x="808" y="1369"/>
                  </a:lnTo>
                  <a:lnTo>
                    <a:pt x="808" y="1220"/>
                  </a:lnTo>
                  <a:lnTo>
                    <a:pt x="495" y="1220"/>
                  </a:lnTo>
                  <a:lnTo>
                    <a:pt x="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8"/>
            <p:cNvSpPr/>
            <p:nvPr/>
          </p:nvSpPr>
          <p:spPr>
            <a:xfrm>
              <a:off x="3633776" y="3435558"/>
              <a:ext cx="31138" cy="52693"/>
            </a:xfrm>
            <a:custGeom>
              <a:avLst/>
              <a:gdLst/>
              <a:ahLst/>
              <a:cxnLst/>
              <a:rect l="l" t="t" r="r" b="b"/>
              <a:pathLst>
                <a:path w="809" h="1369" extrusionOk="0">
                  <a:moveTo>
                    <a:pt x="330" y="1"/>
                  </a:moveTo>
                  <a:lnTo>
                    <a:pt x="1" y="67"/>
                  </a:lnTo>
                  <a:lnTo>
                    <a:pt x="1" y="248"/>
                  </a:lnTo>
                  <a:lnTo>
                    <a:pt x="330" y="182"/>
                  </a:lnTo>
                  <a:lnTo>
                    <a:pt x="330" y="1220"/>
                  </a:lnTo>
                  <a:lnTo>
                    <a:pt x="34" y="1220"/>
                  </a:lnTo>
                  <a:lnTo>
                    <a:pt x="34" y="1369"/>
                  </a:lnTo>
                  <a:lnTo>
                    <a:pt x="808" y="1369"/>
                  </a:lnTo>
                  <a:lnTo>
                    <a:pt x="808" y="1220"/>
                  </a:lnTo>
                  <a:lnTo>
                    <a:pt x="512" y="1220"/>
                  </a:lnTo>
                  <a:lnTo>
                    <a:pt x="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8"/>
            <p:cNvSpPr/>
            <p:nvPr/>
          </p:nvSpPr>
          <p:spPr>
            <a:xfrm>
              <a:off x="3676923" y="3434942"/>
              <a:ext cx="33640" cy="53309"/>
            </a:xfrm>
            <a:custGeom>
              <a:avLst/>
              <a:gdLst/>
              <a:ahLst/>
              <a:cxnLst/>
              <a:rect l="l" t="t" r="r" b="b"/>
              <a:pathLst>
                <a:path w="874" h="1385" extrusionOk="0">
                  <a:moveTo>
                    <a:pt x="396" y="0"/>
                  </a:moveTo>
                  <a:cubicBezTo>
                    <a:pt x="347" y="0"/>
                    <a:pt x="281" y="0"/>
                    <a:pt x="215" y="17"/>
                  </a:cubicBezTo>
                  <a:cubicBezTo>
                    <a:pt x="149" y="33"/>
                    <a:pt x="83" y="66"/>
                    <a:pt x="17" y="83"/>
                  </a:cubicBezTo>
                  <a:lnTo>
                    <a:pt x="17" y="281"/>
                  </a:lnTo>
                  <a:cubicBezTo>
                    <a:pt x="83" y="231"/>
                    <a:pt x="149" y="198"/>
                    <a:pt x="215" y="182"/>
                  </a:cubicBezTo>
                  <a:cubicBezTo>
                    <a:pt x="281" y="165"/>
                    <a:pt x="347" y="149"/>
                    <a:pt x="396" y="149"/>
                  </a:cubicBezTo>
                  <a:cubicBezTo>
                    <a:pt x="478" y="149"/>
                    <a:pt x="544" y="182"/>
                    <a:pt x="594" y="215"/>
                  </a:cubicBezTo>
                  <a:cubicBezTo>
                    <a:pt x="643" y="264"/>
                    <a:pt x="676" y="330"/>
                    <a:pt x="676" y="396"/>
                  </a:cubicBezTo>
                  <a:cubicBezTo>
                    <a:pt x="676" y="445"/>
                    <a:pt x="660" y="495"/>
                    <a:pt x="643" y="528"/>
                  </a:cubicBezTo>
                  <a:cubicBezTo>
                    <a:pt x="610" y="577"/>
                    <a:pt x="577" y="643"/>
                    <a:pt x="511" y="709"/>
                  </a:cubicBezTo>
                  <a:cubicBezTo>
                    <a:pt x="478" y="742"/>
                    <a:pt x="412" y="824"/>
                    <a:pt x="281" y="940"/>
                  </a:cubicBezTo>
                  <a:cubicBezTo>
                    <a:pt x="165" y="1055"/>
                    <a:pt x="66" y="1154"/>
                    <a:pt x="0" y="1236"/>
                  </a:cubicBezTo>
                  <a:lnTo>
                    <a:pt x="0" y="1385"/>
                  </a:lnTo>
                  <a:lnTo>
                    <a:pt x="874" y="1385"/>
                  </a:lnTo>
                  <a:lnTo>
                    <a:pt x="874" y="1236"/>
                  </a:lnTo>
                  <a:lnTo>
                    <a:pt x="231" y="1236"/>
                  </a:lnTo>
                  <a:cubicBezTo>
                    <a:pt x="379" y="1072"/>
                    <a:pt x="495" y="956"/>
                    <a:pt x="561" y="874"/>
                  </a:cubicBezTo>
                  <a:cubicBezTo>
                    <a:pt x="643" y="791"/>
                    <a:pt x="693" y="742"/>
                    <a:pt x="709" y="726"/>
                  </a:cubicBezTo>
                  <a:cubicBezTo>
                    <a:pt x="775" y="660"/>
                    <a:pt x="808" y="594"/>
                    <a:pt x="824" y="544"/>
                  </a:cubicBezTo>
                  <a:cubicBezTo>
                    <a:pt x="857" y="495"/>
                    <a:pt x="857" y="445"/>
                    <a:pt x="857" y="379"/>
                  </a:cubicBezTo>
                  <a:cubicBezTo>
                    <a:pt x="857" y="264"/>
                    <a:pt x="824" y="182"/>
                    <a:pt x="742" y="99"/>
                  </a:cubicBezTo>
                  <a:cubicBezTo>
                    <a:pt x="643" y="33"/>
                    <a:pt x="544"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1430646" y="3039726"/>
              <a:ext cx="148494" cy="258845"/>
            </a:xfrm>
            <a:custGeom>
              <a:avLst/>
              <a:gdLst/>
              <a:ahLst/>
              <a:cxnLst/>
              <a:rect l="l" t="t" r="r" b="b"/>
              <a:pathLst>
                <a:path w="3858" h="6725" extrusionOk="0">
                  <a:moveTo>
                    <a:pt x="281" y="1"/>
                  </a:moveTo>
                  <a:cubicBezTo>
                    <a:pt x="133" y="1"/>
                    <a:pt x="1" y="116"/>
                    <a:pt x="17" y="281"/>
                  </a:cubicBezTo>
                  <a:cubicBezTo>
                    <a:pt x="17" y="429"/>
                    <a:pt x="133" y="545"/>
                    <a:pt x="281" y="545"/>
                  </a:cubicBezTo>
                  <a:lnTo>
                    <a:pt x="3577" y="545"/>
                  </a:lnTo>
                  <a:cubicBezTo>
                    <a:pt x="3725" y="545"/>
                    <a:pt x="3841" y="429"/>
                    <a:pt x="3857" y="281"/>
                  </a:cubicBezTo>
                  <a:cubicBezTo>
                    <a:pt x="3857" y="116"/>
                    <a:pt x="3725" y="1"/>
                    <a:pt x="3577" y="1"/>
                  </a:cubicBezTo>
                  <a:close/>
                  <a:moveTo>
                    <a:pt x="281" y="2061"/>
                  </a:moveTo>
                  <a:cubicBezTo>
                    <a:pt x="133" y="2061"/>
                    <a:pt x="1" y="2176"/>
                    <a:pt x="17" y="2341"/>
                  </a:cubicBezTo>
                  <a:cubicBezTo>
                    <a:pt x="17" y="2489"/>
                    <a:pt x="133" y="2605"/>
                    <a:pt x="281" y="2605"/>
                  </a:cubicBezTo>
                  <a:lnTo>
                    <a:pt x="3577" y="2605"/>
                  </a:lnTo>
                  <a:cubicBezTo>
                    <a:pt x="3725" y="2605"/>
                    <a:pt x="3857" y="2489"/>
                    <a:pt x="3857" y="2341"/>
                  </a:cubicBezTo>
                  <a:cubicBezTo>
                    <a:pt x="3857" y="2176"/>
                    <a:pt x="3725" y="2061"/>
                    <a:pt x="3577" y="2061"/>
                  </a:cubicBezTo>
                  <a:close/>
                  <a:moveTo>
                    <a:pt x="281" y="4121"/>
                  </a:moveTo>
                  <a:cubicBezTo>
                    <a:pt x="133" y="4121"/>
                    <a:pt x="1" y="4236"/>
                    <a:pt x="17" y="4401"/>
                  </a:cubicBezTo>
                  <a:cubicBezTo>
                    <a:pt x="17" y="4549"/>
                    <a:pt x="133" y="4665"/>
                    <a:pt x="281" y="4665"/>
                  </a:cubicBezTo>
                  <a:lnTo>
                    <a:pt x="3577" y="4665"/>
                  </a:lnTo>
                  <a:cubicBezTo>
                    <a:pt x="3725" y="4665"/>
                    <a:pt x="3857" y="4549"/>
                    <a:pt x="3857" y="4401"/>
                  </a:cubicBezTo>
                  <a:cubicBezTo>
                    <a:pt x="3857" y="4236"/>
                    <a:pt x="3725" y="4121"/>
                    <a:pt x="3577" y="4121"/>
                  </a:cubicBezTo>
                  <a:close/>
                  <a:moveTo>
                    <a:pt x="281" y="6181"/>
                  </a:moveTo>
                  <a:cubicBezTo>
                    <a:pt x="133" y="6181"/>
                    <a:pt x="1" y="6296"/>
                    <a:pt x="17" y="6445"/>
                  </a:cubicBezTo>
                  <a:cubicBezTo>
                    <a:pt x="17" y="6610"/>
                    <a:pt x="133" y="6725"/>
                    <a:pt x="281" y="6725"/>
                  </a:cubicBezTo>
                  <a:lnTo>
                    <a:pt x="3577" y="6725"/>
                  </a:lnTo>
                  <a:cubicBezTo>
                    <a:pt x="3725" y="6725"/>
                    <a:pt x="3857" y="6610"/>
                    <a:pt x="3857" y="6445"/>
                  </a:cubicBezTo>
                  <a:cubicBezTo>
                    <a:pt x="3857" y="6296"/>
                    <a:pt x="3725" y="6181"/>
                    <a:pt x="3577" y="61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956142" y="2961091"/>
              <a:ext cx="148494" cy="337480"/>
            </a:xfrm>
            <a:custGeom>
              <a:avLst/>
              <a:gdLst/>
              <a:ahLst/>
              <a:cxnLst/>
              <a:rect l="l" t="t" r="r" b="b"/>
              <a:pathLst>
                <a:path w="3858" h="8768" extrusionOk="0">
                  <a:moveTo>
                    <a:pt x="281" y="0"/>
                  </a:moveTo>
                  <a:cubicBezTo>
                    <a:pt x="133" y="0"/>
                    <a:pt x="1" y="115"/>
                    <a:pt x="1" y="264"/>
                  </a:cubicBezTo>
                  <a:cubicBezTo>
                    <a:pt x="1" y="429"/>
                    <a:pt x="133" y="544"/>
                    <a:pt x="281" y="544"/>
                  </a:cubicBezTo>
                  <a:lnTo>
                    <a:pt x="3577" y="544"/>
                  </a:lnTo>
                  <a:cubicBezTo>
                    <a:pt x="3726" y="544"/>
                    <a:pt x="3841" y="412"/>
                    <a:pt x="3841" y="264"/>
                  </a:cubicBezTo>
                  <a:lnTo>
                    <a:pt x="3857" y="264"/>
                  </a:lnTo>
                  <a:cubicBezTo>
                    <a:pt x="3841" y="115"/>
                    <a:pt x="3726" y="0"/>
                    <a:pt x="3577" y="0"/>
                  </a:cubicBezTo>
                  <a:close/>
                  <a:moveTo>
                    <a:pt x="281" y="2044"/>
                  </a:moveTo>
                  <a:cubicBezTo>
                    <a:pt x="133" y="2044"/>
                    <a:pt x="1" y="2159"/>
                    <a:pt x="1" y="2324"/>
                  </a:cubicBezTo>
                  <a:cubicBezTo>
                    <a:pt x="1" y="2472"/>
                    <a:pt x="133" y="2588"/>
                    <a:pt x="281" y="2588"/>
                  </a:cubicBezTo>
                  <a:lnTo>
                    <a:pt x="3577" y="2588"/>
                  </a:lnTo>
                  <a:cubicBezTo>
                    <a:pt x="3726" y="2588"/>
                    <a:pt x="3841" y="2472"/>
                    <a:pt x="3841" y="2324"/>
                  </a:cubicBezTo>
                  <a:lnTo>
                    <a:pt x="3857" y="2324"/>
                  </a:lnTo>
                  <a:cubicBezTo>
                    <a:pt x="3857" y="2159"/>
                    <a:pt x="3726" y="2044"/>
                    <a:pt x="3577" y="2044"/>
                  </a:cubicBezTo>
                  <a:close/>
                  <a:moveTo>
                    <a:pt x="281" y="4104"/>
                  </a:moveTo>
                  <a:cubicBezTo>
                    <a:pt x="133" y="4104"/>
                    <a:pt x="1" y="4219"/>
                    <a:pt x="1" y="4384"/>
                  </a:cubicBezTo>
                  <a:cubicBezTo>
                    <a:pt x="1" y="4532"/>
                    <a:pt x="133" y="4664"/>
                    <a:pt x="281" y="4664"/>
                  </a:cubicBezTo>
                  <a:lnTo>
                    <a:pt x="3577" y="4664"/>
                  </a:lnTo>
                  <a:cubicBezTo>
                    <a:pt x="3726" y="4648"/>
                    <a:pt x="3841" y="4532"/>
                    <a:pt x="3841" y="4384"/>
                  </a:cubicBezTo>
                  <a:lnTo>
                    <a:pt x="3857" y="4384"/>
                  </a:lnTo>
                  <a:cubicBezTo>
                    <a:pt x="3857" y="4219"/>
                    <a:pt x="3726" y="4104"/>
                    <a:pt x="3577" y="4104"/>
                  </a:cubicBezTo>
                  <a:close/>
                  <a:moveTo>
                    <a:pt x="281" y="6164"/>
                  </a:moveTo>
                  <a:cubicBezTo>
                    <a:pt x="133" y="6164"/>
                    <a:pt x="1" y="6279"/>
                    <a:pt x="1" y="6444"/>
                  </a:cubicBezTo>
                  <a:cubicBezTo>
                    <a:pt x="1" y="6592"/>
                    <a:pt x="133" y="6708"/>
                    <a:pt x="281" y="6708"/>
                  </a:cubicBezTo>
                  <a:lnTo>
                    <a:pt x="3577" y="6708"/>
                  </a:lnTo>
                  <a:cubicBezTo>
                    <a:pt x="3726" y="6708"/>
                    <a:pt x="3841" y="6592"/>
                    <a:pt x="3841" y="6444"/>
                  </a:cubicBezTo>
                  <a:lnTo>
                    <a:pt x="3857" y="6444"/>
                  </a:lnTo>
                  <a:cubicBezTo>
                    <a:pt x="3857" y="6279"/>
                    <a:pt x="3726" y="6164"/>
                    <a:pt x="3577" y="6164"/>
                  </a:cubicBezTo>
                  <a:close/>
                  <a:moveTo>
                    <a:pt x="281" y="8224"/>
                  </a:moveTo>
                  <a:cubicBezTo>
                    <a:pt x="133" y="8224"/>
                    <a:pt x="1" y="8339"/>
                    <a:pt x="1" y="8488"/>
                  </a:cubicBezTo>
                  <a:cubicBezTo>
                    <a:pt x="1" y="8653"/>
                    <a:pt x="133" y="8768"/>
                    <a:pt x="281" y="8768"/>
                  </a:cubicBezTo>
                  <a:lnTo>
                    <a:pt x="3577" y="8768"/>
                  </a:lnTo>
                  <a:cubicBezTo>
                    <a:pt x="3726" y="8768"/>
                    <a:pt x="3841" y="8636"/>
                    <a:pt x="3841" y="8488"/>
                  </a:cubicBezTo>
                  <a:cubicBezTo>
                    <a:pt x="3841" y="8339"/>
                    <a:pt x="3726" y="8224"/>
                    <a:pt x="3577" y="82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905805" y="2860863"/>
              <a:ext cx="147840" cy="437708"/>
            </a:xfrm>
            <a:custGeom>
              <a:avLst/>
              <a:gdLst/>
              <a:ahLst/>
              <a:cxnLst/>
              <a:rect l="l" t="t" r="r" b="b"/>
              <a:pathLst>
                <a:path w="3841" h="11372" extrusionOk="0">
                  <a:moveTo>
                    <a:pt x="280" y="0"/>
                  </a:moveTo>
                  <a:cubicBezTo>
                    <a:pt x="115" y="0"/>
                    <a:pt x="0" y="115"/>
                    <a:pt x="0" y="264"/>
                  </a:cubicBezTo>
                  <a:cubicBezTo>
                    <a:pt x="0" y="412"/>
                    <a:pt x="115" y="544"/>
                    <a:pt x="280" y="544"/>
                  </a:cubicBezTo>
                  <a:lnTo>
                    <a:pt x="3576" y="544"/>
                  </a:lnTo>
                  <a:cubicBezTo>
                    <a:pt x="3725" y="544"/>
                    <a:pt x="3840" y="429"/>
                    <a:pt x="3840" y="264"/>
                  </a:cubicBezTo>
                  <a:cubicBezTo>
                    <a:pt x="3840" y="115"/>
                    <a:pt x="3725" y="0"/>
                    <a:pt x="3576" y="0"/>
                  </a:cubicBezTo>
                  <a:close/>
                  <a:moveTo>
                    <a:pt x="280" y="2159"/>
                  </a:moveTo>
                  <a:cubicBezTo>
                    <a:pt x="115" y="2159"/>
                    <a:pt x="0" y="2291"/>
                    <a:pt x="0" y="2439"/>
                  </a:cubicBezTo>
                  <a:cubicBezTo>
                    <a:pt x="0" y="2588"/>
                    <a:pt x="132" y="2719"/>
                    <a:pt x="280" y="2719"/>
                  </a:cubicBezTo>
                  <a:lnTo>
                    <a:pt x="3576" y="2719"/>
                  </a:lnTo>
                  <a:cubicBezTo>
                    <a:pt x="3725" y="2703"/>
                    <a:pt x="3840" y="2588"/>
                    <a:pt x="3840" y="2439"/>
                  </a:cubicBezTo>
                  <a:cubicBezTo>
                    <a:pt x="3840" y="2291"/>
                    <a:pt x="3725" y="2159"/>
                    <a:pt x="3576" y="2159"/>
                  </a:cubicBezTo>
                  <a:close/>
                  <a:moveTo>
                    <a:pt x="253" y="4333"/>
                  </a:moveTo>
                  <a:cubicBezTo>
                    <a:pt x="103" y="4333"/>
                    <a:pt x="0" y="4458"/>
                    <a:pt x="0" y="4598"/>
                  </a:cubicBezTo>
                  <a:cubicBezTo>
                    <a:pt x="0" y="4747"/>
                    <a:pt x="115" y="4878"/>
                    <a:pt x="280" y="4878"/>
                  </a:cubicBezTo>
                  <a:lnTo>
                    <a:pt x="3576" y="4878"/>
                  </a:lnTo>
                  <a:cubicBezTo>
                    <a:pt x="3725" y="4878"/>
                    <a:pt x="3840" y="4747"/>
                    <a:pt x="3840" y="4598"/>
                  </a:cubicBezTo>
                  <a:cubicBezTo>
                    <a:pt x="3840" y="4458"/>
                    <a:pt x="3738" y="4333"/>
                    <a:pt x="3602" y="4333"/>
                  </a:cubicBezTo>
                  <a:cubicBezTo>
                    <a:pt x="3593" y="4333"/>
                    <a:pt x="3585" y="4334"/>
                    <a:pt x="3576" y="4335"/>
                  </a:cubicBezTo>
                  <a:lnTo>
                    <a:pt x="280" y="4335"/>
                  </a:lnTo>
                  <a:cubicBezTo>
                    <a:pt x="271" y="4334"/>
                    <a:pt x="262" y="4333"/>
                    <a:pt x="253" y="4333"/>
                  </a:cubicBezTo>
                  <a:close/>
                  <a:moveTo>
                    <a:pt x="280" y="6494"/>
                  </a:moveTo>
                  <a:cubicBezTo>
                    <a:pt x="115" y="6494"/>
                    <a:pt x="0" y="6609"/>
                    <a:pt x="0" y="6774"/>
                  </a:cubicBezTo>
                  <a:cubicBezTo>
                    <a:pt x="0" y="6922"/>
                    <a:pt x="115" y="7037"/>
                    <a:pt x="280" y="7037"/>
                  </a:cubicBezTo>
                  <a:lnTo>
                    <a:pt x="3576" y="7037"/>
                  </a:lnTo>
                  <a:cubicBezTo>
                    <a:pt x="3725" y="7037"/>
                    <a:pt x="3840" y="6922"/>
                    <a:pt x="3840" y="6774"/>
                  </a:cubicBezTo>
                  <a:cubicBezTo>
                    <a:pt x="3840" y="6609"/>
                    <a:pt x="3725" y="6494"/>
                    <a:pt x="3576" y="6494"/>
                  </a:cubicBezTo>
                  <a:close/>
                  <a:moveTo>
                    <a:pt x="280" y="8653"/>
                  </a:moveTo>
                  <a:cubicBezTo>
                    <a:pt x="115" y="8653"/>
                    <a:pt x="0" y="8784"/>
                    <a:pt x="0" y="8933"/>
                  </a:cubicBezTo>
                  <a:cubicBezTo>
                    <a:pt x="0" y="9081"/>
                    <a:pt x="115" y="9213"/>
                    <a:pt x="280" y="9213"/>
                  </a:cubicBezTo>
                  <a:lnTo>
                    <a:pt x="3576" y="9213"/>
                  </a:lnTo>
                  <a:cubicBezTo>
                    <a:pt x="3725" y="9213"/>
                    <a:pt x="3840" y="9081"/>
                    <a:pt x="3840" y="8933"/>
                  </a:cubicBezTo>
                  <a:cubicBezTo>
                    <a:pt x="3840" y="8784"/>
                    <a:pt x="3725" y="8653"/>
                    <a:pt x="3576" y="8653"/>
                  </a:cubicBezTo>
                  <a:close/>
                  <a:moveTo>
                    <a:pt x="280" y="10828"/>
                  </a:moveTo>
                  <a:cubicBezTo>
                    <a:pt x="115" y="10828"/>
                    <a:pt x="0" y="10943"/>
                    <a:pt x="0" y="11092"/>
                  </a:cubicBezTo>
                  <a:cubicBezTo>
                    <a:pt x="0" y="11257"/>
                    <a:pt x="115" y="11372"/>
                    <a:pt x="280" y="11372"/>
                  </a:cubicBezTo>
                  <a:lnTo>
                    <a:pt x="3576" y="11372"/>
                  </a:lnTo>
                  <a:cubicBezTo>
                    <a:pt x="3725" y="11372"/>
                    <a:pt x="3840" y="11257"/>
                    <a:pt x="3840" y="11092"/>
                  </a:cubicBezTo>
                  <a:cubicBezTo>
                    <a:pt x="3840" y="10943"/>
                    <a:pt x="3725" y="10828"/>
                    <a:pt x="3576" y="108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2137977" y="3198305"/>
              <a:ext cx="148456" cy="100266"/>
            </a:xfrm>
            <a:custGeom>
              <a:avLst/>
              <a:gdLst/>
              <a:ahLst/>
              <a:cxnLst/>
              <a:rect l="l" t="t" r="r" b="b"/>
              <a:pathLst>
                <a:path w="3857" h="2605" extrusionOk="0">
                  <a:moveTo>
                    <a:pt x="280" y="1"/>
                  </a:moveTo>
                  <a:cubicBezTo>
                    <a:pt x="116" y="1"/>
                    <a:pt x="0" y="116"/>
                    <a:pt x="0" y="281"/>
                  </a:cubicBezTo>
                  <a:cubicBezTo>
                    <a:pt x="0" y="429"/>
                    <a:pt x="116" y="545"/>
                    <a:pt x="280" y="545"/>
                  </a:cubicBezTo>
                  <a:lnTo>
                    <a:pt x="3577" y="545"/>
                  </a:lnTo>
                  <a:cubicBezTo>
                    <a:pt x="3725" y="545"/>
                    <a:pt x="3840" y="429"/>
                    <a:pt x="3840" y="281"/>
                  </a:cubicBezTo>
                  <a:cubicBezTo>
                    <a:pt x="3840" y="116"/>
                    <a:pt x="3725" y="1"/>
                    <a:pt x="3577" y="1"/>
                  </a:cubicBezTo>
                  <a:close/>
                  <a:moveTo>
                    <a:pt x="280" y="2045"/>
                  </a:moveTo>
                  <a:cubicBezTo>
                    <a:pt x="132" y="2045"/>
                    <a:pt x="0" y="2176"/>
                    <a:pt x="0" y="2325"/>
                  </a:cubicBezTo>
                  <a:cubicBezTo>
                    <a:pt x="0" y="2473"/>
                    <a:pt x="116" y="2605"/>
                    <a:pt x="280" y="2605"/>
                  </a:cubicBezTo>
                  <a:lnTo>
                    <a:pt x="3577" y="2605"/>
                  </a:lnTo>
                  <a:cubicBezTo>
                    <a:pt x="3725" y="2605"/>
                    <a:pt x="3857" y="2473"/>
                    <a:pt x="3857" y="2325"/>
                  </a:cubicBezTo>
                  <a:cubicBezTo>
                    <a:pt x="3857" y="2176"/>
                    <a:pt x="3725" y="2045"/>
                    <a:pt x="3577" y="20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98475" y="2781536"/>
              <a:ext cx="148494" cy="517036"/>
            </a:xfrm>
            <a:custGeom>
              <a:avLst/>
              <a:gdLst/>
              <a:ahLst/>
              <a:cxnLst/>
              <a:rect l="l" t="t" r="r" b="b"/>
              <a:pathLst>
                <a:path w="3858" h="13433" extrusionOk="0">
                  <a:moveTo>
                    <a:pt x="281" y="1"/>
                  </a:moveTo>
                  <a:cubicBezTo>
                    <a:pt x="132" y="1"/>
                    <a:pt x="17" y="116"/>
                    <a:pt x="17" y="265"/>
                  </a:cubicBezTo>
                  <a:cubicBezTo>
                    <a:pt x="1" y="429"/>
                    <a:pt x="132" y="545"/>
                    <a:pt x="281" y="545"/>
                  </a:cubicBezTo>
                  <a:lnTo>
                    <a:pt x="3577" y="545"/>
                  </a:lnTo>
                  <a:cubicBezTo>
                    <a:pt x="3725" y="545"/>
                    <a:pt x="3857" y="429"/>
                    <a:pt x="3857" y="265"/>
                  </a:cubicBezTo>
                  <a:cubicBezTo>
                    <a:pt x="3857" y="116"/>
                    <a:pt x="3725" y="1"/>
                    <a:pt x="3577" y="1"/>
                  </a:cubicBezTo>
                  <a:close/>
                  <a:moveTo>
                    <a:pt x="281" y="2143"/>
                  </a:moveTo>
                  <a:cubicBezTo>
                    <a:pt x="132" y="2143"/>
                    <a:pt x="17" y="2275"/>
                    <a:pt x="17" y="2424"/>
                  </a:cubicBezTo>
                  <a:cubicBezTo>
                    <a:pt x="17" y="2572"/>
                    <a:pt x="132" y="2687"/>
                    <a:pt x="281" y="2687"/>
                  </a:cubicBezTo>
                  <a:lnTo>
                    <a:pt x="3577" y="2687"/>
                  </a:lnTo>
                  <a:cubicBezTo>
                    <a:pt x="3585" y="2688"/>
                    <a:pt x="3594" y="2689"/>
                    <a:pt x="3602" y="2689"/>
                  </a:cubicBezTo>
                  <a:cubicBezTo>
                    <a:pt x="3740" y="2689"/>
                    <a:pt x="3857" y="2563"/>
                    <a:pt x="3857" y="2424"/>
                  </a:cubicBezTo>
                  <a:cubicBezTo>
                    <a:pt x="3857" y="2275"/>
                    <a:pt x="3725" y="2143"/>
                    <a:pt x="3577" y="2143"/>
                  </a:cubicBezTo>
                  <a:close/>
                  <a:moveTo>
                    <a:pt x="3602" y="4301"/>
                  </a:moveTo>
                  <a:cubicBezTo>
                    <a:pt x="3594" y="4301"/>
                    <a:pt x="3585" y="4302"/>
                    <a:pt x="3577" y="4302"/>
                  </a:cubicBezTo>
                  <a:lnTo>
                    <a:pt x="281" y="4302"/>
                  </a:lnTo>
                  <a:cubicBezTo>
                    <a:pt x="132" y="4302"/>
                    <a:pt x="17" y="4418"/>
                    <a:pt x="17" y="4566"/>
                  </a:cubicBezTo>
                  <a:cubicBezTo>
                    <a:pt x="17" y="4714"/>
                    <a:pt x="132" y="4846"/>
                    <a:pt x="281" y="4846"/>
                  </a:cubicBezTo>
                  <a:lnTo>
                    <a:pt x="3577" y="4846"/>
                  </a:lnTo>
                  <a:cubicBezTo>
                    <a:pt x="3725" y="4846"/>
                    <a:pt x="3857" y="4714"/>
                    <a:pt x="3857" y="4566"/>
                  </a:cubicBezTo>
                  <a:cubicBezTo>
                    <a:pt x="3857" y="4426"/>
                    <a:pt x="3740" y="4301"/>
                    <a:pt x="3602" y="4301"/>
                  </a:cubicBezTo>
                  <a:close/>
                  <a:moveTo>
                    <a:pt x="281" y="6445"/>
                  </a:moveTo>
                  <a:cubicBezTo>
                    <a:pt x="132" y="6445"/>
                    <a:pt x="17" y="6560"/>
                    <a:pt x="17" y="6709"/>
                  </a:cubicBezTo>
                  <a:cubicBezTo>
                    <a:pt x="1" y="6873"/>
                    <a:pt x="132" y="6989"/>
                    <a:pt x="281" y="6989"/>
                  </a:cubicBezTo>
                  <a:lnTo>
                    <a:pt x="3577" y="6989"/>
                  </a:lnTo>
                  <a:cubicBezTo>
                    <a:pt x="3725" y="6989"/>
                    <a:pt x="3857" y="6873"/>
                    <a:pt x="3857" y="6709"/>
                  </a:cubicBezTo>
                  <a:cubicBezTo>
                    <a:pt x="3857" y="6560"/>
                    <a:pt x="3725" y="6445"/>
                    <a:pt x="3577" y="6445"/>
                  </a:cubicBezTo>
                  <a:close/>
                  <a:moveTo>
                    <a:pt x="281" y="8588"/>
                  </a:moveTo>
                  <a:cubicBezTo>
                    <a:pt x="132" y="8588"/>
                    <a:pt x="17" y="8719"/>
                    <a:pt x="17" y="8868"/>
                  </a:cubicBezTo>
                  <a:cubicBezTo>
                    <a:pt x="17" y="9016"/>
                    <a:pt x="132" y="9131"/>
                    <a:pt x="281" y="9131"/>
                  </a:cubicBezTo>
                  <a:lnTo>
                    <a:pt x="3577" y="9131"/>
                  </a:lnTo>
                  <a:cubicBezTo>
                    <a:pt x="3725" y="9131"/>
                    <a:pt x="3857" y="9016"/>
                    <a:pt x="3857" y="8868"/>
                  </a:cubicBezTo>
                  <a:cubicBezTo>
                    <a:pt x="3857" y="8719"/>
                    <a:pt x="3725" y="8588"/>
                    <a:pt x="3577" y="8588"/>
                  </a:cubicBezTo>
                  <a:close/>
                  <a:moveTo>
                    <a:pt x="281" y="10730"/>
                  </a:moveTo>
                  <a:cubicBezTo>
                    <a:pt x="132" y="10730"/>
                    <a:pt x="17" y="10862"/>
                    <a:pt x="17" y="11010"/>
                  </a:cubicBezTo>
                  <a:cubicBezTo>
                    <a:pt x="17" y="11159"/>
                    <a:pt x="132" y="11290"/>
                    <a:pt x="281" y="11290"/>
                  </a:cubicBezTo>
                  <a:lnTo>
                    <a:pt x="3577" y="11290"/>
                  </a:lnTo>
                  <a:cubicBezTo>
                    <a:pt x="3725" y="11290"/>
                    <a:pt x="3857" y="11159"/>
                    <a:pt x="3857" y="11010"/>
                  </a:cubicBezTo>
                  <a:cubicBezTo>
                    <a:pt x="3857" y="10862"/>
                    <a:pt x="3725" y="10730"/>
                    <a:pt x="3577" y="10730"/>
                  </a:cubicBezTo>
                  <a:close/>
                  <a:moveTo>
                    <a:pt x="281" y="12889"/>
                  </a:moveTo>
                  <a:cubicBezTo>
                    <a:pt x="132" y="12889"/>
                    <a:pt x="1" y="13004"/>
                    <a:pt x="17" y="13153"/>
                  </a:cubicBezTo>
                  <a:cubicBezTo>
                    <a:pt x="17" y="13318"/>
                    <a:pt x="132" y="13433"/>
                    <a:pt x="281" y="13433"/>
                  </a:cubicBezTo>
                  <a:lnTo>
                    <a:pt x="3577" y="13433"/>
                  </a:lnTo>
                  <a:cubicBezTo>
                    <a:pt x="3725" y="13433"/>
                    <a:pt x="3857" y="13301"/>
                    <a:pt x="3857" y="13153"/>
                  </a:cubicBezTo>
                  <a:cubicBezTo>
                    <a:pt x="3857" y="13004"/>
                    <a:pt x="3725" y="12889"/>
                    <a:pt x="3577" y="128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673595" y="2622957"/>
              <a:ext cx="147879" cy="675615"/>
            </a:xfrm>
            <a:custGeom>
              <a:avLst/>
              <a:gdLst/>
              <a:ahLst/>
              <a:cxnLst/>
              <a:rect l="l" t="t" r="r" b="b"/>
              <a:pathLst>
                <a:path w="3842" h="17553" extrusionOk="0">
                  <a:moveTo>
                    <a:pt x="281" y="1"/>
                  </a:moveTo>
                  <a:cubicBezTo>
                    <a:pt x="116" y="1"/>
                    <a:pt x="1" y="132"/>
                    <a:pt x="1" y="281"/>
                  </a:cubicBezTo>
                  <a:cubicBezTo>
                    <a:pt x="1" y="429"/>
                    <a:pt x="116" y="561"/>
                    <a:pt x="281" y="561"/>
                  </a:cubicBezTo>
                  <a:lnTo>
                    <a:pt x="3577" y="561"/>
                  </a:lnTo>
                  <a:cubicBezTo>
                    <a:pt x="3726" y="561"/>
                    <a:pt x="3841" y="429"/>
                    <a:pt x="3841" y="281"/>
                  </a:cubicBezTo>
                  <a:cubicBezTo>
                    <a:pt x="3841" y="132"/>
                    <a:pt x="3726" y="1"/>
                    <a:pt x="3577" y="1"/>
                  </a:cubicBezTo>
                  <a:close/>
                  <a:moveTo>
                    <a:pt x="281" y="2127"/>
                  </a:moveTo>
                  <a:cubicBezTo>
                    <a:pt x="116" y="2127"/>
                    <a:pt x="1" y="2259"/>
                    <a:pt x="1" y="2407"/>
                  </a:cubicBezTo>
                  <a:cubicBezTo>
                    <a:pt x="1" y="2555"/>
                    <a:pt x="116" y="2687"/>
                    <a:pt x="281" y="2687"/>
                  </a:cubicBezTo>
                  <a:lnTo>
                    <a:pt x="3577" y="2687"/>
                  </a:lnTo>
                  <a:cubicBezTo>
                    <a:pt x="3726" y="2687"/>
                    <a:pt x="3841" y="2555"/>
                    <a:pt x="3841" y="2407"/>
                  </a:cubicBezTo>
                  <a:cubicBezTo>
                    <a:pt x="3841" y="2259"/>
                    <a:pt x="3726" y="2127"/>
                    <a:pt x="3577" y="2127"/>
                  </a:cubicBezTo>
                  <a:close/>
                  <a:moveTo>
                    <a:pt x="281" y="4253"/>
                  </a:moveTo>
                  <a:cubicBezTo>
                    <a:pt x="116" y="4253"/>
                    <a:pt x="1" y="4385"/>
                    <a:pt x="1" y="4533"/>
                  </a:cubicBezTo>
                  <a:cubicBezTo>
                    <a:pt x="1" y="4681"/>
                    <a:pt x="116" y="4797"/>
                    <a:pt x="281" y="4813"/>
                  </a:cubicBezTo>
                  <a:lnTo>
                    <a:pt x="3577" y="4813"/>
                  </a:lnTo>
                  <a:cubicBezTo>
                    <a:pt x="3726" y="4797"/>
                    <a:pt x="3841" y="4681"/>
                    <a:pt x="3841" y="4533"/>
                  </a:cubicBezTo>
                  <a:cubicBezTo>
                    <a:pt x="3841" y="4385"/>
                    <a:pt x="3726" y="4253"/>
                    <a:pt x="3577" y="4253"/>
                  </a:cubicBezTo>
                  <a:close/>
                  <a:moveTo>
                    <a:pt x="281" y="6379"/>
                  </a:moveTo>
                  <a:cubicBezTo>
                    <a:pt x="116" y="6379"/>
                    <a:pt x="1" y="6511"/>
                    <a:pt x="1" y="6659"/>
                  </a:cubicBezTo>
                  <a:cubicBezTo>
                    <a:pt x="1" y="6807"/>
                    <a:pt x="116" y="6923"/>
                    <a:pt x="281" y="6923"/>
                  </a:cubicBezTo>
                  <a:lnTo>
                    <a:pt x="3577" y="6923"/>
                  </a:lnTo>
                  <a:cubicBezTo>
                    <a:pt x="3726" y="6923"/>
                    <a:pt x="3841" y="6807"/>
                    <a:pt x="3841" y="6659"/>
                  </a:cubicBezTo>
                  <a:cubicBezTo>
                    <a:pt x="3841" y="6511"/>
                    <a:pt x="3726" y="6379"/>
                    <a:pt x="3577" y="6379"/>
                  </a:cubicBezTo>
                  <a:close/>
                  <a:moveTo>
                    <a:pt x="281" y="8505"/>
                  </a:moveTo>
                  <a:cubicBezTo>
                    <a:pt x="116" y="8505"/>
                    <a:pt x="1" y="8637"/>
                    <a:pt x="1" y="8785"/>
                  </a:cubicBezTo>
                  <a:cubicBezTo>
                    <a:pt x="1" y="8933"/>
                    <a:pt x="116" y="9049"/>
                    <a:pt x="281" y="9049"/>
                  </a:cubicBezTo>
                  <a:lnTo>
                    <a:pt x="3577" y="9049"/>
                  </a:lnTo>
                  <a:cubicBezTo>
                    <a:pt x="3726" y="9049"/>
                    <a:pt x="3841" y="8933"/>
                    <a:pt x="3841" y="8785"/>
                  </a:cubicBezTo>
                  <a:cubicBezTo>
                    <a:pt x="3841" y="8637"/>
                    <a:pt x="3726" y="8505"/>
                    <a:pt x="3577" y="8505"/>
                  </a:cubicBezTo>
                  <a:close/>
                  <a:moveTo>
                    <a:pt x="281" y="10631"/>
                  </a:moveTo>
                  <a:cubicBezTo>
                    <a:pt x="116" y="10631"/>
                    <a:pt x="1" y="10746"/>
                    <a:pt x="1" y="10911"/>
                  </a:cubicBezTo>
                  <a:cubicBezTo>
                    <a:pt x="1" y="11059"/>
                    <a:pt x="116" y="11175"/>
                    <a:pt x="281" y="11175"/>
                  </a:cubicBezTo>
                  <a:lnTo>
                    <a:pt x="3577" y="11175"/>
                  </a:lnTo>
                  <a:cubicBezTo>
                    <a:pt x="3726" y="11175"/>
                    <a:pt x="3841" y="11059"/>
                    <a:pt x="3841" y="10911"/>
                  </a:cubicBezTo>
                  <a:cubicBezTo>
                    <a:pt x="3841" y="10746"/>
                    <a:pt x="3726" y="10631"/>
                    <a:pt x="3577" y="10631"/>
                  </a:cubicBezTo>
                  <a:close/>
                  <a:moveTo>
                    <a:pt x="281" y="12757"/>
                  </a:moveTo>
                  <a:cubicBezTo>
                    <a:pt x="116" y="12757"/>
                    <a:pt x="1" y="12872"/>
                    <a:pt x="1" y="13037"/>
                  </a:cubicBezTo>
                  <a:cubicBezTo>
                    <a:pt x="1" y="13185"/>
                    <a:pt x="116" y="13301"/>
                    <a:pt x="281" y="13301"/>
                  </a:cubicBezTo>
                  <a:lnTo>
                    <a:pt x="3577" y="13301"/>
                  </a:lnTo>
                  <a:cubicBezTo>
                    <a:pt x="3726" y="13301"/>
                    <a:pt x="3841" y="13185"/>
                    <a:pt x="3841" y="13037"/>
                  </a:cubicBezTo>
                  <a:cubicBezTo>
                    <a:pt x="3841" y="12872"/>
                    <a:pt x="3726" y="12757"/>
                    <a:pt x="3577" y="12757"/>
                  </a:cubicBezTo>
                  <a:close/>
                  <a:moveTo>
                    <a:pt x="281" y="14883"/>
                  </a:moveTo>
                  <a:cubicBezTo>
                    <a:pt x="116" y="14883"/>
                    <a:pt x="1" y="14998"/>
                    <a:pt x="1" y="15147"/>
                  </a:cubicBezTo>
                  <a:cubicBezTo>
                    <a:pt x="1" y="15312"/>
                    <a:pt x="116" y="15427"/>
                    <a:pt x="281" y="15427"/>
                  </a:cubicBezTo>
                  <a:lnTo>
                    <a:pt x="3577" y="15427"/>
                  </a:lnTo>
                  <a:cubicBezTo>
                    <a:pt x="3726" y="15427"/>
                    <a:pt x="3841" y="15312"/>
                    <a:pt x="3841" y="15147"/>
                  </a:cubicBezTo>
                  <a:cubicBezTo>
                    <a:pt x="3841" y="14998"/>
                    <a:pt x="3726" y="14883"/>
                    <a:pt x="3577" y="14883"/>
                  </a:cubicBezTo>
                  <a:close/>
                  <a:moveTo>
                    <a:pt x="281" y="17009"/>
                  </a:moveTo>
                  <a:cubicBezTo>
                    <a:pt x="116" y="17009"/>
                    <a:pt x="1" y="17124"/>
                    <a:pt x="1" y="17273"/>
                  </a:cubicBezTo>
                  <a:cubicBezTo>
                    <a:pt x="1" y="17438"/>
                    <a:pt x="116" y="17553"/>
                    <a:pt x="281" y="17553"/>
                  </a:cubicBezTo>
                  <a:lnTo>
                    <a:pt x="3577" y="17553"/>
                  </a:lnTo>
                  <a:cubicBezTo>
                    <a:pt x="3726" y="17553"/>
                    <a:pt x="3841" y="17438"/>
                    <a:pt x="3841" y="17273"/>
                  </a:cubicBezTo>
                  <a:cubicBezTo>
                    <a:pt x="3841" y="17124"/>
                    <a:pt x="3726" y="17009"/>
                    <a:pt x="3577" y="170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2876369" y="3039726"/>
              <a:ext cx="147840" cy="258845"/>
            </a:xfrm>
            <a:custGeom>
              <a:avLst/>
              <a:gdLst/>
              <a:ahLst/>
              <a:cxnLst/>
              <a:rect l="l" t="t" r="r" b="b"/>
              <a:pathLst>
                <a:path w="3841" h="6725" extrusionOk="0">
                  <a:moveTo>
                    <a:pt x="280" y="1"/>
                  </a:moveTo>
                  <a:cubicBezTo>
                    <a:pt x="132" y="1"/>
                    <a:pt x="0" y="116"/>
                    <a:pt x="0" y="281"/>
                  </a:cubicBezTo>
                  <a:cubicBezTo>
                    <a:pt x="0" y="429"/>
                    <a:pt x="132" y="545"/>
                    <a:pt x="280" y="545"/>
                  </a:cubicBezTo>
                  <a:lnTo>
                    <a:pt x="3577" y="545"/>
                  </a:lnTo>
                  <a:cubicBezTo>
                    <a:pt x="3725" y="545"/>
                    <a:pt x="3840" y="429"/>
                    <a:pt x="3840" y="281"/>
                  </a:cubicBezTo>
                  <a:cubicBezTo>
                    <a:pt x="3840" y="116"/>
                    <a:pt x="3725" y="1"/>
                    <a:pt x="3577" y="1"/>
                  </a:cubicBezTo>
                  <a:close/>
                  <a:moveTo>
                    <a:pt x="280" y="2061"/>
                  </a:moveTo>
                  <a:cubicBezTo>
                    <a:pt x="132" y="2061"/>
                    <a:pt x="0" y="2176"/>
                    <a:pt x="0" y="2341"/>
                  </a:cubicBezTo>
                  <a:cubicBezTo>
                    <a:pt x="0" y="2489"/>
                    <a:pt x="132" y="2605"/>
                    <a:pt x="280" y="2605"/>
                  </a:cubicBezTo>
                  <a:lnTo>
                    <a:pt x="3577" y="2605"/>
                  </a:lnTo>
                  <a:cubicBezTo>
                    <a:pt x="3725" y="2605"/>
                    <a:pt x="3840" y="2489"/>
                    <a:pt x="3840" y="2341"/>
                  </a:cubicBezTo>
                  <a:cubicBezTo>
                    <a:pt x="3840" y="2176"/>
                    <a:pt x="3725" y="2061"/>
                    <a:pt x="3577" y="2061"/>
                  </a:cubicBezTo>
                  <a:close/>
                  <a:moveTo>
                    <a:pt x="280" y="4121"/>
                  </a:moveTo>
                  <a:cubicBezTo>
                    <a:pt x="132" y="4121"/>
                    <a:pt x="0" y="4236"/>
                    <a:pt x="0" y="4401"/>
                  </a:cubicBezTo>
                  <a:cubicBezTo>
                    <a:pt x="0" y="4549"/>
                    <a:pt x="132" y="4665"/>
                    <a:pt x="280" y="4665"/>
                  </a:cubicBezTo>
                  <a:lnTo>
                    <a:pt x="3577" y="4665"/>
                  </a:lnTo>
                  <a:cubicBezTo>
                    <a:pt x="3725" y="4665"/>
                    <a:pt x="3840" y="4549"/>
                    <a:pt x="3840" y="4401"/>
                  </a:cubicBezTo>
                  <a:cubicBezTo>
                    <a:pt x="3840" y="4236"/>
                    <a:pt x="3725" y="4121"/>
                    <a:pt x="3577" y="4121"/>
                  </a:cubicBezTo>
                  <a:close/>
                  <a:moveTo>
                    <a:pt x="280" y="6181"/>
                  </a:moveTo>
                  <a:cubicBezTo>
                    <a:pt x="132" y="6181"/>
                    <a:pt x="0" y="6296"/>
                    <a:pt x="0" y="6445"/>
                  </a:cubicBezTo>
                  <a:cubicBezTo>
                    <a:pt x="0" y="6610"/>
                    <a:pt x="132" y="6725"/>
                    <a:pt x="280" y="6725"/>
                  </a:cubicBezTo>
                  <a:lnTo>
                    <a:pt x="3577" y="6725"/>
                  </a:lnTo>
                  <a:cubicBezTo>
                    <a:pt x="3725" y="6725"/>
                    <a:pt x="3840" y="6610"/>
                    <a:pt x="3840" y="6445"/>
                  </a:cubicBezTo>
                  <a:cubicBezTo>
                    <a:pt x="3840" y="6296"/>
                    <a:pt x="3725" y="6181"/>
                    <a:pt x="3577" y="61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2401865" y="2960437"/>
              <a:ext cx="147840" cy="338135"/>
            </a:xfrm>
            <a:custGeom>
              <a:avLst/>
              <a:gdLst/>
              <a:ahLst/>
              <a:cxnLst/>
              <a:rect l="l" t="t" r="r" b="b"/>
              <a:pathLst>
                <a:path w="3841" h="8785" extrusionOk="0">
                  <a:moveTo>
                    <a:pt x="264" y="1"/>
                  </a:moveTo>
                  <a:cubicBezTo>
                    <a:pt x="116" y="1"/>
                    <a:pt x="0" y="132"/>
                    <a:pt x="17" y="281"/>
                  </a:cubicBezTo>
                  <a:cubicBezTo>
                    <a:pt x="17" y="446"/>
                    <a:pt x="132" y="561"/>
                    <a:pt x="281" y="561"/>
                  </a:cubicBezTo>
                  <a:lnTo>
                    <a:pt x="3577" y="561"/>
                  </a:lnTo>
                  <a:cubicBezTo>
                    <a:pt x="3725" y="561"/>
                    <a:pt x="3840" y="429"/>
                    <a:pt x="3840" y="281"/>
                  </a:cubicBezTo>
                  <a:cubicBezTo>
                    <a:pt x="3840" y="116"/>
                    <a:pt x="3725" y="1"/>
                    <a:pt x="3560" y="1"/>
                  </a:cubicBezTo>
                  <a:close/>
                  <a:moveTo>
                    <a:pt x="264" y="2061"/>
                  </a:moveTo>
                  <a:cubicBezTo>
                    <a:pt x="116" y="2061"/>
                    <a:pt x="0" y="2176"/>
                    <a:pt x="0" y="2341"/>
                  </a:cubicBezTo>
                  <a:cubicBezTo>
                    <a:pt x="0" y="2489"/>
                    <a:pt x="116" y="2605"/>
                    <a:pt x="264" y="2605"/>
                  </a:cubicBezTo>
                  <a:lnTo>
                    <a:pt x="3560" y="2605"/>
                  </a:lnTo>
                  <a:cubicBezTo>
                    <a:pt x="3709" y="2605"/>
                    <a:pt x="3840" y="2489"/>
                    <a:pt x="3840" y="2341"/>
                  </a:cubicBezTo>
                  <a:cubicBezTo>
                    <a:pt x="3840" y="2176"/>
                    <a:pt x="3725" y="2061"/>
                    <a:pt x="3560" y="2061"/>
                  </a:cubicBezTo>
                  <a:close/>
                  <a:moveTo>
                    <a:pt x="264" y="4121"/>
                  </a:moveTo>
                  <a:cubicBezTo>
                    <a:pt x="116" y="4121"/>
                    <a:pt x="0" y="4236"/>
                    <a:pt x="0" y="4401"/>
                  </a:cubicBezTo>
                  <a:cubicBezTo>
                    <a:pt x="0" y="4549"/>
                    <a:pt x="116" y="4665"/>
                    <a:pt x="264" y="4665"/>
                  </a:cubicBezTo>
                  <a:lnTo>
                    <a:pt x="3560" y="4665"/>
                  </a:lnTo>
                  <a:cubicBezTo>
                    <a:pt x="3709" y="4665"/>
                    <a:pt x="3840" y="4549"/>
                    <a:pt x="3840" y="4401"/>
                  </a:cubicBezTo>
                  <a:cubicBezTo>
                    <a:pt x="3840" y="4236"/>
                    <a:pt x="3725" y="4121"/>
                    <a:pt x="3560" y="4121"/>
                  </a:cubicBezTo>
                  <a:close/>
                  <a:moveTo>
                    <a:pt x="264" y="6181"/>
                  </a:moveTo>
                  <a:cubicBezTo>
                    <a:pt x="116" y="6181"/>
                    <a:pt x="0" y="6296"/>
                    <a:pt x="0" y="6461"/>
                  </a:cubicBezTo>
                  <a:cubicBezTo>
                    <a:pt x="0" y="6609"/>
                    <a:pt x="116" y="6725"/>
                    <a:pt x="264" y="6725"/>
                  </a:cubicBezTo>
                  <a:lnTo>
                    <a:pt x="3560" y="6725"/>
                  </a:lnTo>
                  <a:cubicBezTo>
                    <a:pt x="3725" y="6725"/>
                    <a:pt x="3840" y="6609"/>
                    <a:pt x="3840" y="6461"/>
                  </a:cubicBezTo>
                  <a:cubicBezTo>
                    <a:pt x="3840" y="6296"/>
                    <a:pt x="3725" y="6181"/>
                    <a:pt x="3560" y="6181"/>
                  </a:cubicBezTo>
                  <a:close/>
                  <a:moveTo>
                    <a:pt x="281" y="8225"/>
                  </a:moveTo>
                  <a:cubicBezTo>
                    <a:pt x="132" y="8225"/>
                    <a:pt x="0" y="8356"/>
                    <a:pt x="17" y="8505"/>
                  </a:cubicBezTo>
                  <a:cubicBezTo>
                    <a:pt x="0" y="8653"/>
                    <a:pt x="116" y="8785"/>
                    <a:pt x="264" y="8785"/>
                  </a:cubicBezTo>
                  <a:lnTo>
                    <a:pt x="3560" y="8785"/>
                  </a:lnTo>
                  <a:cubicBezTo>
                    <a:pt x="3725" y="8785"/>
                    <a:pt x="3840" y="8653"/>
                    <a:pt x="3840" y="8505"/>
                  </a:cubicBezTo>
                  <a:cubicBezTo>
                    <a:pt x="3840" y="8356"/>
                    <a:pt x="3725" y="8241"/>
                    <a:pt x="3577" y="8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3350874" y="2860863"/>
              <a:ext cx="148456" cy="437708"/>
            </a:xfrm>
            <a:custGeom>
              <a:avLst/>
              <a:gdLst/>
              <a:ahLst/>
              <a:cxnLst/>
              <a:rect l="l" t="t" r="r" b="b"/>
              <a:pathLst>
                <a:path w="3857" h="11372" extrusionOk="0">
                  <a:moveTo>
                    <a:pt x="280" y="0"/>
                  </a:moveTo>
                  <a:cubicBezTo>
                    <a:pt x="132" y="0"/>
                    <a:pt x="0" y="115"/>
                    <a:pt x="0" y="264"/>
                  </a:cubicBezTo>
                  <a:cubicBezTo>
                    <a:pt x="0" y="412"/>
                    <a:pt x="132" y="544"/>
                    <a:pt x="280" y="544"/>
                  </a:cubicBezTo>
                  <a:lnTo>
                    <a:pt x="3577" y="544"/>
                  </a:lnTo>
                  <a:cubicBezTo>
                    <a:pt x="3725" y="544"/>
                    <a:pt x="3857" y="429"/>
                    <a:pt x="3857" y="264"/>
                  </a:cubicBezTo>
                  <a:cubicBezTo>
                    <a:pt x="3857" y="115"/>
                    <a:pt x="3725" y="0"/>
                    <a:pt x="3577" y="0"/>
                  </a:cubicBezTo>
                  <a:close/>
                  <a:moveTo>
                    <a:pt x="280" y="2159"/>
                  </a:moveTo>
                  <a:cubicBezTo>
                    <a:pt x="132" y="2159"/>
                    <a:pt x="17" y="2291"/>
                    <a:pt x="17" y="2439"/>
                  </a:cubicBezTo>
                  <a:cubicBezTo>
                    <a:pt x="17" y="2588"/>
                    <a:pt x="148" y="2719"/>
                    <a:pt x="297" y="2719"/>
                  </a:cubicBezTo>
                  <a:lnTo>
                    <a:pt x="3593" y="2719"/>
                  </a:lnTo>
                  <a:cubicBezTo>
                    <a:pt x="3741" y="2703"/>
                    <a:pt x="3857" y="2588"/>
                    <a:pt x="3857" y="2439"/>
                  </a:cubicBezTo>
                  <a:cubicBezTo>
                    <a:pt x="3857" y="2291"/>
                    <a:pt x="3725" y="2159"/>
                    <a:pt x="3577" y="2159"/>
                  </a:cubicBezTo>
                  <a:close/>
                  <a:moveTo>
                    <a:pt x="255" y="4333"/>
                  </a:moveTo>
                  <a:cubicBezTo>
                    <a:pt x="117" y="4333"/>
                    <a:pt x="0" y="4458"/>
                    <a:pt x="0" y="4598"/>
                  </a:cubicBezTo>
                  <a:cubicBezTo>
                    <a:pt x="0" y="4747"/>
                    <a:pt x="132" y="4878"/>
                    <a:pt x="280" y="4878"/>
                  </a:cubicBezTo>
                  <a:lnTo>
                    <a:pt x="3577" y="4878"/>
                  </a:lnTo>
                  <a:cubicBezTo>
                    <a:pt x="3725" y="4878"/>
                    <a:pt x="3857" y="4747"/>
                    <a:pt x="3857" y="4598"/>
                  </a:cubicBezTo>
                  <a:cubicBezTo>
                    <a:pt x="3857" y="4458"/>
                    <a:pt x="3739" y="4333"/>
                    <a:pt x="3602" y="4333"/>
                  </a:cubicBezTo>
                  <a:cubicBezTo>
                    <a:pt x="3593" y="4333"/>
                    <a:pt x="3585" y="4334"/>
                    <a:pt x="3577" y="4335"/>
                  </a:cubicBezTo>
                  <a:lnTo>
                    <a:pt x="280" y="4335"/>
                  </a:lnTo>
                  <a:cubicBezTo>
                    <a:pt x="272" y="4334"/>
                    <a:pt x="263" y="4333"/>
                    <a:pt x="255" y="4333"/>
                  </a:cubicBezTo>
                  <a:close/>
                  <a:moveTo>
                    <a:pt x="280" y="6494"/>
                  </a:moveTo>
                  <a:cubicBezTo>
                    <a:pt x="132" y="6494"/>
                    <a:pt x="0" y="6609"/>
                    <a:pt x="0" y="6774"/>
                  </a:cubicBezTo>
                  <a:cubicBezTo>
                    <a:pt x="0" y="6922"/>
                    <a:pt x="132" y="7037"/>
                    <a:pt x="280" y="7037"/>
                  </a:cubicBezTo>
                  <a:lnTo>
                    <a:pt x="3577" y="7037"/>
                  </a:lnTo>
                  <a:cubicBezTo>
                    <a:pt x="3725" y="7037"/>
                    <a:pt x="3857" y="6922"/>
                    <a:pt x="3857" y="6774"/>
                  </a:cubicBezTo>
                  <a:cubicBezTo>
                    <a:pt x="3857" y="6609"/>
                    <a:pt x="3725" y="6494"/>
                    <a:pt x="3577" y="6494"/>
                  </a:cubicBezTo>
                  <a:close/>
                  <a:moveTo>
                    <a:pt x="280" y="8653"/>
                  </a:moveTo>
                  <a:cubicBezTo>
                    <a:pt x="132" y="8653"/>
                    <a:pt x="0" y="8784"/>
                    <a:pt x="0" y="8933"/>
                  </a:cubicBezTo>
                  <a:cubicBezTo>
                    <a:pt x="0" y="9081"/>
                    <a:pt x="132" y="9213"/>
                    <a:pt x="280" y="9213"/>
                  </a:cubicBezTo>
                  <a:lnTo>
                    <a:pt x="3577" y="9213"/>
                  </a:lnTo>
                  <a:cubicBezTo>
                    <a:pt x="3725" y="9213"/>
                    <a:pt x="3857" y="9081"/>
                    <a:pt x="3857" y="8933"/>
                  </a:cubicBezTo>
                  <a:cubicBezTo>
                    <a:pt x="3857" y="8784"/>
                    <a:pt x="3725" y="8653"/>
                    <a:pt x="3577" y="8653"/>
                  </a:cubicBezTo>
                  <a:close/>
                  <a:moveTo>
                    <a:pt x="280" y="10828"/>
                  </a:moveTo>
                  <a:cubicBezTo>
                    <a:pt x="132" y="10828"/>
                    <a:pt x="0" y="10943"/>
                    <a:pt x="0" y="11092"/>
                  </a:cubicBezTo>
                  <a:cubicBezTo>
                    <a:pt x="0" y="11257"/>
                    <a:pt x="132" y="11372"/>
                    <a:pt x="280" y="11372"/>
                  </a:cubicBezTo>
                  <a:lnTo>
                    <a:pt x="3577" y="11372"/>
                  </a:lnTo>
                  <a:cubicBezTo>
                    <a:pt x="3725" y="11372"/>
                    <a:pt x="3857" y="11257"/>
                    <a:pt x="3857" y="11092"/>
                  </a:cubicBezTo>
                  <a:cubicBezTo>
                    <a:pt x="3857" y="10943"/>
                    <a:pt x="3725" y="10828"/>
                    <a:pt x="3577" y="108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3583662" y="3198305"/>
              <a:ext cx="147840" cy="100266"/>
            </a:xfrm>
            <a:custGeom>
              <a:avLst/>
              <a:gdLst/>
              <a:ahLst/>
              <a:cxnLst/>
              <a:rect l="l" t="t" r="r" b="b"/>
              <a:pathLst>
                <a:path w="3841" h="2605" extrusionOk="0">
                  <a:moveTo>
                    <a:pt x="264" y="1"/>
                  </a:moveTo>
                  <a:cubicBezTo>
                    <a:pt x="116" y="1"/>
                    <a:pt x="1" y="116"/>
                    <a:pt x="1" y="281"/>
                  </a:cubicBezTo>
                  <a:cubicBezTo>
                    <a:pt x="1" y="429"/>
                    <a:pt x="116" y="545"/>
                    <a:pt x="264" y="545"/>
                  </a:cubicBezTo>
                  <a:lnTo>
                    <a:pt x="3561" y="545"/>
                  </a:lnTo>
                  <a:cubicBezTo>
                    <a:pt x="3709" y="545"/>
                    <a:pt x="3841" y="429"/>
                    <a:pt x="3841" y="281"/>
                  </a:cubicBezTo>
                  <a:cubicBezTo>
                    <a:pt x="3841" y="116"/>
                    <a:pt x="3709" y="1"/>
                    <a:pt x="3561" y="1"/>
                  </a:cubicBezTo>
                  <a:close/>
                  <a:moveTo>
                    <a:pt x="281" y="2045"/>
                  </a:moveTo>
                  <a:cubicBezTo>
                    <a:pt x="116" y="2045"/>
                    <a:pt x="1" y="2176"/>
                    <a:pt x="1" y="2325"/>
                  </a:cubicBezTo>
                  <a:cubicBezTo>
                    <a:pt x="1" y="2473"/>
                    <a:pt x="116" y="2605"/>
                    <a:pt x="264" y="2605"/>
                  </a:cubicBezTo>
                  <a:lnTo>
                    <a:pt x="3561" y="2605"/>
                  </a:lnTo>
                  <a:cubicBezTo>
                    <a:pt x="3725" y="2605"/>
                    <a:pt x="3841" y="2473"/>
                    <a:pt x="3841" y="2325"/>
                  </a:cubicBezTo>
                  <a:cubicBezTo>
                    <a:pt x="3841" y="2176"/>
                    <a:pt x="3725" y="2045"/>
                    <a:pt x="3577" y="20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2644198" y="2781536"/>
              <a:ext cx="148456" cy="517036"/>
            </a:xfrm>
            <a:custGeom>
              <a:avLst/>
              <a:gdLst/>
              <a:ahLst/>
              <a:cxnLst/>
              <a:rect l="l" t="t" r="r" b="b"/>
              <a:pathLst>
                <a:path w="3857" h="13433" extrusionOk="0">
                  <a:moveTo>
                    <a:pt x="280" y="1"/>
                  </a:moveTo>
                  <a:cubicBezTo>
                    <a:pt x="132" y="1"/>
                    <a:pt x="0" y="116"/>
                    <a:pt x="0" y="265"/>
                  </a:cubicBezTo>
                  <a:cubicBezTo>
                    <a:pt x="0" y="429"/>
                    <a:pt x="132" y="545"/>
                    <a:pt x="280" y="545"/>
                  </a:cubicBezTo>
                  <a:lnTo>
                    <a:pt x="3577" y="545"/>
                  </a:lnTo>
                  <a:cubicBezTo>
                    <a:pt x="3725" y="545"/>
                    <a:pt x="3857" y="429"/>
                    <a:pt x="3857" y="265"/>
                  </a:cubicBezTo>
                  <a:cubicBezTo>
                    <a:pt x="3840" y="116"/>
                    <a:pt x="3725" y="1"/>
                    <a:pt x="3577" y="1"/>
                  </a:cubicBezTo>
                  <a:close/>
                  <a:moveTo>
                    <a:pt x="280" y="2143"/>
                  </a:moveTo>
                  <a:cubicBezTo>
                    <a:pt x="132" y="2143"/>
                    <a:pt x="0" y="2275"/>
                    <a:pt x="0" y="2424"/>
                  </a:cubicBezTo>
                  <a:cubicBezTo>
                    <a:pt x="0" y="2572"/>
                    <a:pt x="132" y="2687"/>
                    <a:pt x="280" y="2687"/>
                  </a:cubicBezTo>
                  <a:lnTo>
                    <a:pt x="3577" y="2687"/>
                  </a:lnTo>
                  <a:cubicBezTo>
                    <a:pt x="3725" y="2687"/>
                    <a:pt x="3840" y="2572"/>
                    <a:pt x="3857" y="2424"/>
                  </a:cubicBezTo>
                  <a:cubicBezTo>
                    <a:pt x="3857" y="2275"/>
                    <a:pt x="3725" y="2143"/>
                    <a:pt x="3577" y="2143"/>
                  </a:cubicBezTo>
                  <a:close/>
                  <a:moveTo>
                    <a:pt x="280" y="4302"/>
                  </a:moveTo>
                  <a:cubicBezTo>
                    <a:pt x="132" y="4302"/>
                    <a:pt x="0" y="4418"/>
                    <a:pt x="0" y="4566"/>
                  </a:cubicBezTo>
                  <a:cubicBezTo>
                    <a:pt x="0" y="4714"/>
                    <a:pt x="132" y="4846"/>
                    <a:pt x="280" y="4846"/>
                  </a:cubicBezTo>
                  <a:lnTo>
                    <a:pt x="3577" y="4846"/>
                  </a:lnTo>
                  <a:cubicBezTo>
                    <a:pt x="3725" y="4846"/>
                    <a:pt x="3857" y="4714"/>
                    <a:pt x="3857" y="4566"/>
                  </a:cubicBezTo>
                  <a:cubicBezTo>
                    <a:pt x="3840" y="4418"/>
                    <a:pt x="3725" y="4302"/>
                    <a:pt x="3577" y="4302"/>
                  </a:cubicBezTo>
                  <a:close/>
                  <a:moveTo>
                    <a:pt x="280" y="6445"/>
                  </a:moveTo>
                  <a:cubicBezTo>
                    <a:pt x="132" y="6445"/>
                    <a:pt x="0" y="6560"/>
                    <a:pt x="0" y="6709"/>
                  </a:cubicBezTo>
                  <a:cubicBezTo>
                    <a:pt x="0" y="6873"/>
                    <a:pt x="132" y="6989"/>
                    <a:pt x="280" y="6989"/>
                  </a:cubicBezTo>
                  <a:lnTo>
                    <a:pt x="3577" y="6989"/>
                  </a:lnTo>
                  <a:cubicBezTo>
                    <a:pt x="3725" y="6989"/>
                    <a:pt x="3857" y="6873"/>
                    <a:pt x="3857" y="6709"/>
                  </a:cubicBezTo>
                  <a:cubicBezTo>
                    <a:pt x="3840" y="6560"/>
                    <a:pt x="3725" y="6445"/>
                    <a:pt x="3577" y="6445"/>
                  </a:cubicBezTo>
                  <a:close/>
                  <a:moveTo>
                    <a:pt x="280" y="8588"/>
                  </a:moveTo>
                  <a:cubicBezTo>
                    <a:pt x="132" y="8588"/>
                    <a:pt x="0" y="8719"/>
                    <a:pt x="0" y="8868"/>
                  </a:cubicBezTo>
                  <a:cubicBezTo>
                    <a:pt x="0" y="9016"/>
                    <a:pt x="132" y="9131"/>
                    <a:pt x="280" y="9131"/>
                  </a:cubicBezTo>
                  <a:lnTo>
                    <a:pt x="3577" y="9131"/>
                  </a:lnTo>
                  <a:cubicBezTo>
                    <a:pt x="3725" y="9131"/>
                    <a:pt x="3840" y="9016"/>
                    <a:pt x="3857" y="8868"/>
                  </a:cubicBezTo>
                  <a:cubicBezTo>
                    <a:pt x="3857" y="8719"/>
                    <a:pt x="3725" y="8588"/>
                    <a:pt x="3577" y="8588"/>
                  </a:cubicBezTo>
                  <a:close/>
                  <a:moveTo>
                    <a:pt x="280" y="10730"/>
                  </a:moveTo>
                  <a:cubicBezTo>
                    <a:pt x="132" y="10730"/>
                    <a:pt x="0" y="10862"/>
                    <a:pt x="0" y="11010"/>
                  </a:cubicBezTo>
                  <a:cubicBezTo>
                    <a:pt x="0" y="11159"/>
                    <a:pt x="132" y="11290"/>
                    <a:pt x="280" y="11290"/>
                  </a:cubicBezTo>
                  <a:lnTo>
                    <a:pt x="3577" y="11290"/>
                  </a:lnTo>
                  <a:cubicBezTo>
                    <a:pt x="3725" y="11290"/>
                    <a:pt x="3857" y="11159"/>
                    <a:pt x="3857" y="11010"/>
                  </a:cubicBezTo>
                  <a:cubicBezTo>
                    <a:pt x="3840" y="10862"/>
                    <a:pt x="3725" y="10730"/>
                    <a:pt x="3577" y="10730"/>
                  </a:cubicBezTo>
                  <a:close/>
                  <a:moveTo>
                    <a:pt x="280" y="12889"/>
                  </a:moveTo>
                  <a:cubicBezTo>
                    <a:pt x="132" y="12889"/>
                    <a:pt x="0" y="13004"/>
                    <a:pt x="0" y="13153"/>
                  </a:cubicBezTo>
                  <a:cubicBezTo>
                    <a:pt x="0" y="13318"/>
                    <a:pt x="132" y="13433"/>
                    <a:pt x="280" y="13433"/>
                  </a:cubicBezTo>
                  <a:lnTo>
                    <a:pt x="3577" y="13433"/>
                  </a:lnTo>
                  <a:cubicBezTo>
                    <a:pt x="3725" y="13433"/>
                    <a:pt x="3857" y="13301"/>
                    <a:pt x="3857" y="13153"/>
                  </a:cubicBezTo>
                  <a:cubicBezTo>
                    <a:pt x="3840" y="13004"/>
                    <a:pt x="3725" y="12889"/>
                    <a:pt x="3577" y="128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3119318" y="2622957"/>
              <a:ext cx="147840" cy="675615"/>
            </a:xfrm>
            <a:custGeom>
              <a:avLst/>
              <a:gdLst/>
              <a:ahLst/>
              <a:cxnLst/>
              <a:rect l="l" t="t" r="r" b="b"/>
              <a:pathLst>
                <a:path w="3841" h="17553" extrusionOk="0">
                  <a:moveTo>
                    <a:pt x="264" y="1"/>
                  </a:moveTo>
                  <a:cubicBezTo>
                    <a:pt x="116" y="1"/>
                    <a:pt x="0" y="132"/>
                    <a:pt x="0" y="281"/>
                  </a:cubicBezTo>
                  <a:cubicBezTo>
                    <a:pt x="0" y="429"/>
                    <a:pt x="116" y="561"/>
                    <a:pt x="264" y="561"/>
                  </a:cubicBezTo>
                  <a:lnTo>
                    <a:pt x="3560" y="561"/>
                  </a:lnTo>
                  <a:cubicBezTo>
                    <a:pt x="3725" y="561"/>
                    <a:pt x="3841" y="429"/>
                    <a:pt x="3841" y="281"/>
                  </a:cubicBezTo>
                  <a:cubicBezTo>
                    <a:pt x="3841" y="132"/>
                    <a:pt x="3725" y="1"/>
                    <a:pt x="3560" y="1"/>
                  </a:cubicBezTo>
                  <a:close/>
                  <a:moveTo>
                    <a:pt x="264" y="2127"/>
                  </a:moveTo>
                  <a:cubicBezTo>
                    <a:pt x="116" y="2127"/>
                    <a:pt x="0" y="2259"/>
                    <a:pt x="0" y="2407"/>
                  </a:cubicBezTo>
                  <a:cubicBezTo>
                    <a:pt x="0" y="2555"/>
                    <a:pt x="116" y="2687"/>
                    <a:pt x="264" y="2687"/>
                  </a:cubicBezTo>
                  <a:lnTo>
                    <a:pt x="3560" y="2687"/>
                  </a:lnTo>
                  <a:cubicBezTo>
                    <a:pt x="3725" y="2687"/>
                    <a:pt x="3841" y="2555"/>
                    <a:pt x="3841" y="2407"/>
                  </a:cubicBezTo>
                  <a:cubicBezTo>
                    <a:pt x="3841" y="2259"/>
                    <a:pt x="3725" y="2127"/>
                    <a:pt x="3560" y="2127"/>
                  </a:cubicBezTo>
                  <a:close/>
                  <a:moveTo>
                    <a:pt x="264" y="4253"/>
                  </a:moveTo>
                  <a:cubicBezTo>
                    <a:pt x="116" y="4253"/>
                    <a:pt x="0" y="4385"/>
                    <a:pt x="0" y="4533"/>
                  </a:cubicBezTo>
                  <a:cubicBezTo>
                    <a:pt x="0" y="4681"/>
                    <a:pt x="116" y="4797"/>
                    <a:pt x="264" y="4813"/>
                  </a:cubicBezTo>
                  <a:lnTo>
                    <a:pt x="3560" y="4813"/>
                  </a:lnTo>
                  <a:cubicBezTo>
                    <a:pt x="3725" y="4797"/>
                    <a:pt x="3841" y="4681"/>
                    <a:pt x="3841" y="4533"/>
                  </a:cubicBezTo>
                  <a:cubicBezTo>
                    <a:pt x="3841" y="4385"/>
                    <a:pt x="3725" y="4253"/>
                    <a:pt x="3560" y="4253"/>
                  </a:cubicBezTo>
                  <a:close/>
                  <a:moveTo>
                    <a:pt x="264" y="6379"/>
                  </a:moveTo>
                  <a:cubicBezTo>
                    <a:pt x="116" y="6379"/>
                    <a:pt x="0" y="6511"/>
                    <a:pt x="0" y="6659"/>
                  </a:cubicBezTo>
                  <a:cubicBezTo>
                    <a:pt x="0" y="6807"/>
                    <a:pt x="116" y="6923"/>
                    <a:pt x="264" y="6923"/>
                  </a:cubicBezTo>
                  <a:lnTo>
                    <a:pt x="3560" y="6923"/>
                  </a:lnTo>
                  <a:cubicBezTo>
                    <a:pt x="3725" y="6923"/>
                    <a:pt x="3841" y="6807"/>
                    <a:pt x="3841" y="6659"/>
                  </a:cubicBezTo>
                  <a:cubicBezTo>
                    <a:pt x="3841" y="6511"/>
                    <a:pt x="3725" y="6379"/>
                    <a:pt x="3560" y="6379"/>
                  </a:cubicBezTo>
                  <a:close/>
                  <a:moveTo>
                    <a:pt x="264" y="8505"/>
                  </a:moveTo>
                  <a:cubicBezTo>
                    <a:pt x="116" y="8505"/>
                    <a:pt x="0" y="8637"/>
                    <a:pt x="0" y="8785"/>
                  </a:cubicBezTo>
                  <a:cubicBezTo>
                    <a:pt x="0" y="8933"/>
                    <a:pt x="116" y="9049"/>
                    <a:pt x="264" y="9049"/>
                  </a:cubicBezTo>
                  <a:lnTo>
                    <a:pt x="3560" y="9049"/>
                  </a:lnTo>
                  <a:cubicBezTo>
                    <a:pt x="3725" y="9049"/>
                    <a:pt x="3841" y="8933"/>
                    <a:pt x="3841" y="8785"/>
                  </a:cubicBezTo>
                  <a:cubicBezTo>
                    <a:pt x="3841" y="8637"/>
                    <a:pt x="3725" y="8505"/>
                    <a:pt x="3560" y="8505"/>
                  </a:cubicBezTo>
                  <a:close/>
                  <a:moveTo>
                    <a:pt x="264" y="10631"/>
                  </a:moveTo>
                  <a:cubicBezTo>
                    <a:pt x="116" y="10631"/>
                    <a:pt x="0" y="10746"/>
                    <a:pt x="0" y="10911"/>
                  </a:cubicBezTo>
                  <a:cubicBezTo>
                    <a:pt x="0" y="11059"/>
                    <a:pt x="116" y="11175"/>
                    <a:pt x="264" y="11175"/>
                  </a:cubicBezTo>
                  <a:lnTo>
                    <a:pt x="3560" y="11175"/>
                  </a:lnTo>
                  <a:cubicBezTo>
                    <a:pt x="3725" y="11175"/>
                    <a:pt x="3841" y="11059"/>
                    <a:pt x="3841" y="10911"/>
                  </a:cubicBezTo>
                  <a:cubicBezTo>
                    <a:pt x="3841" y="10746"/>
                    <a:pt x="3725" y="10631"/>
                    <a:pt x="3560" y="10631"/>
                  </a:cubicBezTo>
                  <a:close/>
                  <a:moveTo>
                    <a:pt x="264" y="12757"/>
                  </a:moveTo>
                  <a:cubicBezTo>
                    <a:pt x="116" y="12757"/>
                    <a:pt x="0" y="12872"/>
                    <a:pt x="0" y="13037"/>
                  </a:cubicBezTo>
                  <a:cubicBezTo>
                    <a:pt x="0" y="13185"/>
                    <a:pt x="116" y="13301"/>
                    <a:pt x="264" y="13301"/>
                  </a:cubicBezTo>
                  <a:lnTo>
                    <a:pt x="3560" y="13301"/>
                  </a:lnTo>
                  <a:cubicBezTo>
                    <a:pt x="3725" y="13301"/>
                    <a:pt x="3841" y="13185"/>
                    <a:pt x="3841" y="13037"/>
                  </a:cubicBezTo>
                  <a:cubicBezTo>
                    <a:pt x="3841" y="12872"/>
                    <a:pt x="3725" y="12757"/>
                    <a:pt x="3560" y="12757"/>
                  </a:cubicBezTo>
                  <a:close/>
                  <a:moveTo>
                    <a:pt x="264" y="14883"/>
                  </a:moveTo>
                  <a:cubicBezTo>
                    <a:pt x="116" y="14883"/>
                    <a:pt x="0" y="14998"/>
                    <a:pt x="0" y="15147"/>
                  </a:cubicBezTo>
                  <a:cubicBezTo>
                    <a:pt x="0" y="15312"/>
                    <a:pt x="116" y="15427"/>
                    <a:pt x="264" y="15427"/>
                  </a:cubicBezTo>
                  <a:lnTo>
                    <a:pt x="3560" y="15427"/>
                  </a:lnTo>
                  <a:cubicBezTo>
                    <a:pt x="3725" y="15427"/>
                    <a:pt x="3841" y="15312"/>
                    <a:pt x="3841" y="15147"/>
                  </a:cubicBezTo>
                  <a:cubicBezTo>
                    <a:pt x="3841" y="14998"/>
                    <a:pt x="3725" y="14883"/>
                    <a:pt x="3560" y="14883"/>
                  </a:cubicBezTo>
                  <a:close/>
                  <a:moveTo>
                    <a:pt x="264" y="17009"/>
                  </a:moveTo>
                  <a:cubicBezTo>
                    <a:pt x="116" y="17009"/>
                    <a:pt x="0" y="17124"/>
                    <a:pt x="0" y="17273"/>
                  </a:cubicBezTo>
                  <a:cubicBezTo>
                    <a:pt x="0" y="17438"/>
                    <a:pt x="116" y="17553"/>
                    <a:pt x="264" y="17553"/>
                  </a:cubicBezTo>
                  <a:lnTo>
                    <a:pt x="3560" y="17553"/>
                  </a:lnTo>
                  <a:cubicBezTo>
                    <a:pt x="3725" y="17553"/>
                    <a:pt x="3841" y="17438"/>
                    <a:pt x="3841" y="17273"/>
                  </a:cubicBezTo>
                  <a:cubicBezTo>
                    <a:pt x="3841" y="17124"/>
                    <a:pt x="3725" y="17009"/>
                    <a:pt x="3560" y="170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48"/>
          <p:cNvGrpSpPr/>
          <p:nvPr/>
        </p:nvGrpSpPr>
        <p:grpSpPr>
          <a:xfrm>
            <a:off x="4262616" y="2743200"/>
            <a:ext cx="1615669" cy="1326911"/>
            <a:chOff x="5496475" y="713700"/>
            <a:chExt cx="1382325" cy="1191775"/>
          </a:xfrm>
        </p:grpSpPr>
        <p:sp>
          <p:nvSpPr>
            <p:cNvPr id="1525" name="Google Shape;1525;p48"/>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rot="1576680">
              <a:off x="6293477" y="878587"/>
              <a:ext cx="454816"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5732541" y="713702"/>
              <a:ext cx="656800" cy="554100"/>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5765332" y="1173513"/>
              <a:ext cx="829529" cy="484097"/>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6772875" y="1814650"/>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5921625" y="1814650"/>
              <a:ext cx="105925" cy="90775"/>
            </a:xfrm>
            <a:custGeom>
              <a:avLst/>
              <a:gdLst/>
              <a:ahLst/>
              <a:cxnLst/>
              <a:rect l="l" t="t" r="r" b="b"/>
              <a:pathLst>
                <a:path w="4237" h="3631" extrusionOk="0">
                  <a:moveTo>
                    <a:pt x="2424" y="0"/>
                  </a:moveTo>
                  <a:cubicBezTo>
                    <a:pt x="808" y="0"/>
                    <a:pt x="1" y="1962"/>
                    <a:pt x="1138" y="3099"/>
                  </a:cubicBezTo>
                  <a:cubicBezTo>
                    <a:pt x="1511" y="3466"/>
                    <a:pt x="1965" y="3630"/>
                    <a:pt x="2411" y="3630"/>
                  </a:cubicBezTo>
                  <a:cubicBezTo>
                    <a:pt x="3345" y="3630"/>
                    <a:pt x="4237" y="2907"/>
                    <a:pt x="4237" y="1813"/>
                  </a:cubicBezTo>
                  <a:cubicBezTo>
                    <a:pt x="4237" y="808"/>
                    <a:pt x="3429" y="0"/>
                    <a:pt x="2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6362500" y="1814650"/>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5496475" y="1814600"/>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48"/>
          <p:cNvGrpSpPr/>
          <p:nvPr/>
        </p:nvGrpSpPr>
        <p:grpSpPr>
          <a:xfrm>
            <a:off x="6517557" y="932952"/>
            <a:ext cx="2007618" cy="577800"/>
            <a:chOff x="752273" y="3682988"/>
            <a:chExt cx="2994768" cy="866597"/>
          </a:xfrm>
        </p:grpSpPr>
        <p:sp>
          <p:nvSpPr>
            <p:cNvPr id="1534" name="Google Shape;1534;p48"/>
            <p:cNvSpPr/>
            <p:nvPr/>
          </p:nvSpPr>
          <p:spPr>
            <a:xfrm>
              <a:off x="752273" y="4360751"/>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752273" y="4299175"/>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752273" y="4237600"/>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752273" y="4114481"/>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752273" y="4176025"/>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752273" y="4052906"/>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752273" y="3991331"/>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752273" y="3929756"/>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752273" y="3868212"/>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52273" y="3806107"/>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52273" y="3744563"/>
              <a:ext cx="2994768" cy="31"/>
            </a:xfrm>
            <a:custGeom>
              <a:avLst/>
              <a:gdLst/>
              <a:ahLst/>
              <a:cxnLst/>
              <a:rect l="l" t="t" r="r" b="b"/>
              <a:pathLst>
                <a:path w="96202" h="1" fill="none" extrusionOk="0">
                  <a:moveTo>
                    <a:pt x="1" y="0"/>
                  </a:moveTo>
                  <a:lnTo>
                    <a:pt x="96201" y="0"/>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752273" y="3682988"/>
              <a:ext cx="2994768" cy="31"/>
            </a:xfrm>
            <a:custGeom>
              <a:avLst/>
              <a:gdLst/>
              <a:ahLst/>
              <a:cxnLst/>
              <a:rect l="l" t="t" r="r" b="b"/>
              <a:pathLst>
                <a:path w="96202" h="1" fill="none" extrusionOk="0">
                  <a:moveTo>
                    <a:pt x="1" y="1"/>
                  </a:moveTo>
                  <a:lnTo>
                    <a:pt x="96201" y="1"/>
                  </a:lnTo>
                </a:path>
              </a:pathLst>
            </a:custGeom>
            <a:noFill/>
            <a:ln w="825" cap="flat" cmpd="sng">
              <a:solidFill>
                <a:schemeClr val="lt1"/>
              </a:solidFill>
              <a:prstDash val="solid"/>
              <a:miter lim="164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945715" y="4489504"/>
              <a:ext cx="39535" cy="60081"/>
            </a:xfrm>
            <a:custGeom>
              <a:avLst/>
              <a:gdLst/>
              <a:ahLst/>
              <a:cxnLst/>
              <a:rect l="l" t="t" r="r" b="b"/>
              <a:pathLst>
                <a:path w="1270" h="1930" extrusionOk="0">
                  <a:moveTo>
                    <a:pt x="643" y="199"/>
                  </a:moveTo>
                  <a:cubicBezTo>
                    <a:pt x="758" y="199"/>
                    <a:pt x="857" y="264"/>
                    <a:pt x="923" y="396"/>
                  </a:cubicBezTo>
                  <a:cubicBezTo>
                    <a:pt x="989" y="528"/>
                    <a:pt x="1022" y="709"/>
                    <a:pt x="1022" y="973"/>
                  </a:cubicBezTo>
                  <a:cubicBezTo>
                    <a:pt x="1022" y="1220"/>
                    <a:pt x="989" y="1418"/>
                    <a:pt x="923" y="1534"/>
                  </a:cubicBezTo>
                  <a:cubicBezTo>
                    <a:pt x="857" y="1665"/>
                    <a:pt x="758" y="1731"/>
                    <a:pt x="643" y="1731"/>
                  </a:cubicBezTo>
                  <a:cubicBezTo>
                    <a:pt x="511" y="1731"/>
                    <a:pt x="412" y="1665"/>
                    <a:pt x="346" y="1534"/>
                  </a:cubicBezTo>
                  <a:cubicBezTo>
                    <a:pt x="280" y="1418"/>
                    <a:pt x="247" y="1220"/>
                    <a:pt x="247" y="973"/>
                  </a:cubicBezTo>
                  <a:cubicBezTo>
                    <a:pt x="247" y="709"/>
                    <a:pt x="280" y="528"/>
                    <a:pt x="346" y="396"/>
                  </a:cubicBezTo>
                  <a:cubicBezTo>
                    <a:pt x="412" y="264"/>
                    <a:pt x="511" y="199"/>
                    <a:pt x="643" y="199"/>
                  </a:cubicBezTo>
                  <a:close/>
                  <a:moveTo>
                    <a:pt x="643" y="1"/>
                  </a:moveTo>
                  <a:cubicBezTo>
                    <a:pt x="429" y="1"/>
                    <a:pt x="264" y="83"/>
                    <a:pt x="165" y="248"/>
                  </a:cubicBezTo>
                  <a:cubicBezTo>
                    <a:pt x="49" y="413"/>
                    <a:pt x="0" y="660"/>
                    <a:pt x="0" y="973"/>
                  </a:cubicBezTo>
                  <a:cubicBezTo>
                    <a:pt x="0" y="1286"/>
                    <a:pt x="49" y="1517"/>
                    <a:pt x="165" y="1682"/>
                  </a:cubicBezTo>
                  <a:cubicBezTo>
                    <a:pt x="264" y="1847"/>
                    <a:pt x="429" y="1929"/>
                    <a:pt x="643" y="1929"/>
                  </a:cubicBezTo>
                  <a:cubicBezTo>
                    <a:pt x="841" y="1929"/>
                    <a:pt x="1005" y="1847"/>
                    <a:pt x="1104" y="1682"/>
                  </a:cubicBezTo>
                  <a:cubicBezTo>
                    <a:pt x="1220" y="1517"/>
                    <a:pt x="1269" y="1286"/>
                    <a:pt x="1269" y="973"/>
                  </a:cubicBezTo>
                  <a:cubicBezTo>
                    <a:pt x="1269" y="660"/>
                    <a:pt x="1220" y="413"/>
                    <a:pt x="1104" y="248"/>
                  </a:cubicBezTo>
                  <a:cubicBezTo>
                    <a:pt x="1005" y="83"/>
                    <a:pt x="841"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999570" y="4490532"/>
              <a:ext cx="33901" cy="58026"/>
            </a:xfrm>
            <a:custGeom>
              <a:avLst/>
              <a:gdLst/>
              <a:ahLst/>
              <a:cxnLst/>
              <a:rect l="l" t="t" r="r" b="b"/>
              <a:pathLst>
                <a:path w="1089" h="1864" extrusionOk="0">
                  <a:moveTo>
                    <a:pt x="429" y="1"/>
                  </a:moveTo>
                  <a:lnTo>
                    <a:pt x="1" y="100"/>
                  </a:lnTo>
                  <a:lnTo>
                    <a:pt x="1" y="330"/>
                  </a:lnTo>
                  <a:lnTo>
                    <a:pt x="446" y="231"/>
                  </a:lnTo>
                  <a:lnTo>
                    <a:pt x="446" y="1649"/>
                  </a:lnTo>
                  <a:lnTo>
                    <a:pt x="34" y="1649"/>
                  </a:lnTo>
                  <a:lnTo>
                    <a:pt x="34" y="1863"/>
                  </a:lnTo>
                  <a:lnTo>
                    <a:pt x="1088" y="1863"/>
                  </a:lnTo>
                  <a:lnTo>
                    <a:pt x="1088" y="1649"/>
                  </a:lnTo>
                  <a:lnTo>
                    <a:pt x="693" y="1649"/>
                  </a:lnTo>
                  <a:lnTo>
                    <a:pt x="6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1367962" y="4489504"/>
              <a:ext cx="40033" cy="60081"/>
            </a:xfrm>
            <a:custGeom>
              <a:avLst/>
              <a:gdLst/>
              <a:ahLst/>
              <a:cxnLst/>
              <a:rect l="l" t="t" r="r" b="b"/>
              <a:pathLst>
                <a:path w="1286" h="1930" extrusionOk="0">
                  <a:moveTo>
                    <a:pt x="643" y="199"/>
                  </a:moveTo>
                  <a:cubicBezTo>
                    <a:pt x="775" y="199"/>
                    <a:pt x="857" y="264"/>
                    <a:pt x="923" y="396"/>
                  </a:cubicBezTo>
                  <a:cubicBezTo>
                    <a:pt x="989" y="528"/>
                    <a:pt x="1022" y="709"/>
                    <a:pt x="1022" y="973"/>
                  </a:cubicBezTo>
                  <a:cubicBezTo>
                    <a:pt x="1022" y="1220"/>
                    <a:pt x="989" y="1418"/>
                    <a:pt x="923" y="1534"/>
                  </a:cubicBezTo>
                  <a:cubicBezTo>
                    <a:pt x="857" y="1665"/>
                    <a:pt x="775" y="1731"/>
                    <a:pt x="643" y="1731"/>
                  </a:cubicBezTo>
                  <a:cubicBezTo>
                    <a:pt x="511" y="1731"/>
                    <a:pt x="412" y="1665"/>
                    <a:pt x="346" y="1534"/>
                  </a:cubicBezTo>
                  <a:cubicBezTo>
                    <a:pt x="280" y="1418"/>
                    <a:pt x="247" y="1220"/>
                    <a:pt x="247" y="973"/>
                  </a:cubicBezTo>
                  <a:cubicBezTo>
                    <a:pt x="247" y="709"/>
                    <a:pt x="280" y="528"/>
                    <a:pt x="346" y="396"/>
                  </a:cubicBezTo>
                  <a:cubicBezTo>
                    <a:pt x="412" y="264"/>
                    <a:pt x="511" y="199"/>
                    <a:pt x="643" y="199"/>
                  </a:cubicBezTo>
                  <a:close/>
                  <a:moveTo>
                    <a:pt x="643" y="1"/>
                  </a:moveTo>
                  <a:cubicBezTo>
                    <a:pt x="429" y="1"/>
                    <a:pt x="264" y="83"/>
                    <a:pt x="165" y="248"/>
                  </a:cubicBezTo>
                  <a:cubicBezTo>
                    <a:pt x="49" y="413"/>
                    <a:pt x="0" y="660"/>
                    <a:pt x="0" y="973"/>
                  </a:cubicBezTo>
                  <a:cubicBezTo>
                    <a:pt x="0" y="1286"/>
                    <a:pt x="49" y="1517"/>
                    <a:pt x="165" y="1682"/>
                  </a:cubicBezTo>
                  <a:cubicBezTo>
                    <a:pt x="264" y="1847"/>
                    <a:pt x="429" y="1929"/>
                    <a:pt x="643" y="1929"/>
                  </a:cubicBezTo>
                  <a:cubicBezTo>
                    <a:pt x="841" y="1929"/>
                    <a:pt x="1005" y="1847"/>
                    <a:pt x="1121" y="1682"/>
                  </a:cubicBezTo>
                  <a:cubicBezTo>
                    <a:pt x="1220" y="1517"/>
                    <a:pt x="1286" y="1286"/>
                    <a:pt x="1286" y="973"/>
                  </a:cubicBezTo>
                  <a:cubicBezTo>
                    <a:pt x="1286" y="660"/>
                    <a:pt x="1220" y="413"/>
                    <a:pt x="1121" y="248"/>
                  </a:cubicBezTo>
                  <a:cubicBezTo>
                    <a:pt x="1005" y="83"/>
                    <a:pt x="841"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1418735" y="4489504"/>
              <a:ext cx="36453" cy="59054"/>
            </a:xfrm>
            <a:custGeom>
              <a:avLst/>
              <a:gdLst/>
              <a:ahLst/>
              <a:cxnLst/>
              <a:rect l="l" t="t" r="r" b="b"/>
              <a:pathLst>
                <a:path w="1171" h="1897" extrusionOk="0">
                  <a:moveTo>
                    <a:pt x="545" y="1"/>
                  </a:moveTo>
                  <a:cubicBezTo>
                    <a:pt x="462" y="1"/>
                    <a:pt x="380" y="17"/>
                    <a:pt x="297" y="34"/>
                  </a:cubicBezTo>
                  <a:cubicBezTo>
                    <a:pt x="215" y="67"/>
                    <a:pt x="116" y="83"/>
                    <a:pt x="17" y="133"/>
                  </a:cubicBezTo>
                  <a:lnTo>
                    <a:pt x="17" y="380"/>
                  </a:lnTo>
                  <a:cubicBezTo>
                    <a:pt x="116" y="330"/>
                    <a:pt x="198" y="281"/>
                    <a:pt x="297" y="264"/>
                  </a:cubicBezTo>
                  <a:cubicBezTo>
                    <a:pt x="380" y="232"/>
                    <a:pt x="462" y="215"/>
                    <a:pt x="545" y="215"/>
                  </a:cubicBezTo>
                  <a:cubicBezTo>
                    <a:pt x="660" y="215"/>
                    <a:pt x="742" y="248"/>
                    <a:pt x="808" y="314"/>
                  </a:cubicBezTo>
                  <a:cubicBezTo>
                    <a:pt x="874" y="380"/>
                    <a:pt x="924" y="446"/>
                    <a:pt x="924" y="545"/>
                  </a:cubicBezTo>
                  <a:cubicBezTo>
                    <a:pt x="924" y="611"/>
                    <a:pt x="907" y="677"/>
                    <a:pt x="874" y="742"/>
                  </a:cubicBezTo>
                  <a:cubicBezTo>
                    <a:pt x="841" y="792"/>
                    <a:pt x="775" y="874"/>
                    <a:pt x="693" y="973"/>
                  </a:cubicBezTo>
                  <a:cubicBezTo>
                    <a:pt x="660" y="1006"/>
                    <a:pt x="561" y="1122"/>
                    <a:pt x="396" y="1286"/>
                  </a:cubicBezTo>
                  <a:cubicBezTo>
                    <a:pt x="231" y="1451"/>
                    <a:pt x="100" y="1583"/>
                    <a:pt x="1" y="1682"/>
                  </a:cubicBezTo>
                  <a:lnTo>
                    <a:pt x="1" y="1896"/>
                  </a:lnTo>
                  <a:lnTo>
                    <a:pt x="1171" y="1896"/>
                  </a:lnTo>
                  <a:lnTo>
                    <a:pt x="1171" y="1682"/>
                  </a:lnTo>
                  <a:lnTo>
                    <a:pt x="297" y="1682"/>
                  </a:lnTo>
                  <a:cubicBezTo>
                    <a:pt x="512" y="1468"/>
                    <a:pt x="660" y="1319"/>
                    <a:pt x="775" y="1204"/>
                  </a:cubicBezTo>
                  <a:cubicBezTo>
                    <a:pt x="874" y="1089"/>
                    <a:pt x="940" y="1023"/>
                    <a:pt x="973" y="990"/>
                  </a:cubicBezTo>
                  <a:cubicBezTo>
                    <a:pt x="1039" y="907"/>
                    <a:pt x="1088" y="825"/>
                    <a:pt x="1121" y="759"/>
                  </a:cubicBezTo>
                  <a:cubicBezTo>
                    <a:pt x="1154" y="677"/>
                    <a:pt x="1171" y="611"/>
                    <a:pt x="1171" y="528"/>
                  </a:cubicBezTo>
                  <a:cubicBezTo>
                    <a:pt x="1171" y="380"/>
                    <a:pt x="1105" y="248"/>
                    <a:pt x="990" y="149"/>
                  </a:cubicBezTo>
                  <a:cubicBezTo>
                    <a:pt x="874" y="50"/>
                    <a:pt x="726"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1790178" y="4489504"/>
              <a:ext cx="40064" cy="60081"/>
            </a:xfrm>
            <a:custGeom>
              <a:avLst/>
              <a:gdLst/>
              <a:ahLst/>
              <a:cxnLst/>
              <a:rect l="l" t="t" r="r" b="b"/>
              <a:pathLst>
                <a:path w="1287" h="1930" extrusionOk="0">
                  <a:moveTo>
                    <a:pt x="644" y="199"/>
                  </a:moveTo>
                  <a:cubicBezTo>
                    <a:pt x="776" y="199"/>
                    <a:pt x="874" y="264"/>
                    <a:pt x="924" y="396"/>
                  </a:cubicBezTo>
                  <a:cubicBezTo>
                    <a:pt x="990" y="528"/>
                    <a:pt x="1023" y="709"/>
                    <a:pt x="1023" y="973"/>
                  </a:cubicBezTo>
                  <a:cubicBezTo>
                    <a:pt x="1023" y="1220"/>
                    <a:pt x="990" y="1418"/>
                    <a:pt x="924" y="1534"/>
                  </a:cubicBezTo>
                  <a:cubicBezTo>
                    <a:pt x="874" y="1665"/>
                    <a:pt x="776" y="1731"/>
                    <a:pt x="644" y="1731"/>
                  </a:cubicBezTo>
                  <a:cubicBezTo>
                    <a:pt x="512" y="1731"/>
                    <a:pt x="413" y="1665"/>
                    <a:pt x="347" y="1534"/>
                  </a:cubicBezTo>
                  <a:cubicBezTo>
                    <a:pt x="281" y="1418"/>
                    <a:pt x="248" y="1220"/>
                    <a:pt x="248" y="973"/>
                  </a:cubicBezTo>
                  <a:cubicBezTo>
                    <a:pt x="248" y="709"/>
                    <a:pt x="281" y="528"/>
                    <a:pt x="347" y="396"/>
                  </a:cubicBezTo>
                  <a:cubicBezTo>
                    <a:pt x="413" y="264"/>
                    <a:pt x="512" y="199"/>
                    <a:pt x="644" y="199"/>
                  </a:cubicBezTo>
                  <a:close/>
                  <a:moveTo>
                    <a:pt x="644" y="1"/>
                  </a:moveTo>
                  <a:cubicBezTo>
                    <a:pt x="429" y="1"/>
                    <a:pt x="281" y="83"/>
                    <a:pt x="166" y="248"/>
                  </a:cubicBezTo>
                  <a:cubicBezTo>
                    <a:pt x="50" y="413"/>
                    <a:pt x="1" y="660"/>
                    <a:pt x="1" y="973"/>
                  </a:cubicBezTo>
                  <a:cubicBezTo>
                    <a:pt x="1" y="1286"/>
                    <a:pt x="50" y="1517"/>
                    <a:pt x="166" y="1682"/>
                  </a:cubicBezTo>
                  <a:cubicBezTo>
                    <a:pt x="281" y="1847"/>
                    <a:pt x="429" y="1929"/>
                    <a:pt x="644" y="1929"/>
                  </a:cubicBezTo>
                  <a:cubicBezTo>
                    <a:pt x="842" y="1929"/>
                    <a:pt x="1006" y="1847"/>
                    <a:pt x="1122" y="1682"/>
                  </a:cubicBezTo>
                  <a:cubicBezTo>
                    <a:pt x="1221" y="1517"/>
                    <a:pt x="1287" y="1286"/>
                    <a:pt x="1287" y="973"/>
                  </a:cubicBezTo>
                  <a:cubicBezTo>
                    <a:pt x="1287" y="660"/>
                    <a:pt x="1221" y="413"/>
                    <a:pt x="1122" y="248"/>
                  </a:cubicBezTo>
                  <a:cubicBezTo>
                    <a:pt x="1006" y="83"/>
                    <a:pt x="842" y="1"/>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841512" y="4489504"/>
              <a:ext cx="37979" cy="60081"/>
            </a:xfrm>
            <a:custGeom>
              <a:avLst/>
              <a:gdLst/>
              <a:ahLst/>
              <a:cxnLst/>
              <a:rect l="l" t="t" r="r" b="b"/>
              <a:pathLst>
                <a:path w="1220" h="1930" extrusionOk="0">
                  <a:moveTo>
                    <a:pt x="544" y="1"/>
                  </a:moveTo>
                  <a:cubicBezTo>
                    <a:pt x="478" y="1"/>
                    <a:pt x="396" y="17"/>
                    <a:pt x="313" y="34"/>
                  </a:cubicBezTo>
                  <a:cubicBezTo>
                    <a:pt x="231" y="34"/>
                    <a:pt x="148" y="67"/>
                    <a:pt x="50" y="83"/>
                  </a:cubicBezTo>
                  <a:lnTo>
                    <a:pt x="50" y="314"/>
                  </a:lnTo>
                  <a:cubicBezTo>
                    <a:pt x="148" y="281"/>
                    <a:pt x="231" y="248"/>
                    <a:pt x="313" y="248"/>
                  </a:cubicBezTo>
                  <a:cubicBezTo>
                    <a:pt x="396" y="232"/>
                    <a:pt x="462" y="215"/>
                    <a:pt x="527" y="215"/>
                  </a:cubicBezTo>
                  <a:cubicBezTo>
                    <a:pt x="659" y="215"/>
                    <a:pt x="758" y="248"/>
                    <a:pt x="824" y="297"/>
                  </a:cubicBezTo>
                  <a:cubicBezTo>
                    <a:pt x="890" y="347"/>
                    <a:pt x="923" y="413"/>
                    <a:pt x="923" y="512"/>
                  </a:cubicBezTo>
                  <a:cubicBezTo>
                    <a:pt x="923" y="611"/>
                    <a:pt x="890" y="677"/>
                    <a:pt x="824" y="726"/>
                  </a:cubicBezTo>
                  <a:cubicBezTo>
                    <a:pt x="758" y="775"/>
                    <a:pt x="659" y="808"/>
                    <a:pt x="544" y="808"/>
                  </a:cubicBezTo>
                  <a:lnTo>
                    <a:pt x="313" y="808"/>
                  </a:lnTo>
                  <a:lnTo>
                    <a:pt x="313" y="1006"/>
                  </a:lnTo>
                  <a:lnTo>
                    <a:pt x="527" y="1006"/>
                  </a:lnTo>
                  <a:cubicBezTo>
                    <a:pt x="659" y="1006"/>
                    <a:pt x="775" y="1039"/>
                    <a:pt x="841" y="1105"/>
                  </a:cubicBezTo>
                  <a:cubicBezTo>
                    <a:pt x="923" y="1154"/>
                    <a:pt x="956" y="1237"/>
                    <a:pt x="956" y="1352"/>
                  </a:cubicBezTo>
                  <a:cubicBezTo>
                    <a:pt x="956" y="1468"/>
                    <a:pt x="923" y="1566"/>
                    <a:pt x="841" y="1632"/>
                  </a:cubicBezTo>
                  <a:cubicBezTo>
                    <a:pt x="758" y="1682"/>
                    <a:pt x="643" y="1715"/>
                    <a:pt x="478" y="1715"/>
                  </a:cubicBezTo>
                  <a:cubicBezTo>
                    <a:pt x="396" y="1715"/>
                    <a:pt x="313" y="1715"/>
                    <a:pt x="214" y="1682"/>
                  </a:cubicBezTo>
                  <a:cubicBezTo>
                    <a:pt x="132" y="1665"/>
                    <a:pt x="66" y="1632"/>
                    <a:pt x="0" y="1599"/>
                  </a:cubicBezTo>
                  <a:lnTo>
                    <a:pt x="0" y="1830"/>
                  </a:lnTo>
                  <a:cubicBezTo>
                    <a:pt x="82" y="1863"/>
                    <a:pt x="165" y="1896"/>
                    <a:pt x="247" y="1913"/>
                  </a:cubicBezTo>
                  <a:cubicBezTo>
                    <a:pt x="330" y="1913"/>
                    <a:pt x="412" y="1929"/>
                    <a:pt x="495" y="1929"/>
                  </a:cubicBezTo>
                  <a:cubicBezTo>
                    <a:pt x="725" y="1929"/>
                    <a:pt x="907" y="1880"/>
                    <a:pt x="1022" y="1781"/>
                  </a:cubicBezTo>
                  <a:cubicBezTo>
                    <a:pt x="1154" y="1682"/>
                    <a:pt x="1220" y="1534"/>
                    <a:pt x="1220" y="1352"/>
                  </a:cubicBezTo>
                  <a:cubicBezTo>
                    <a:pt x="1220" y="1237"/>
                    <a:pt x="1187" y="1138"/>
                    <a:pt x="1104" y="1056"/>
                  </a:cubicBezTo>
                  <a:cubicBezTo>
                    <a:pt x="1038" y="973"/>
                    <a:pt x="956" y="924"/>
                    <a:pt x="824" y="891"/>
                  </a:cubicBezTo>
                  <a:cubicBezTo>
                    <a:pt x="940" y="874"/>
                    <a:pt x="1022" y="825"/>
                    <a:pt x="1088" y="742"/>
                  </a:cubicBezTo>
                  <a:cubicBezTo>
                    <a:pt x="1137" y="677"/>
                    <a:pt x="1170" y="594"/>
                    <a:pt x="1170" y="495"/>
                  </a:cubicBezTo>
                  <a:cubicBezTo>
                    <a:pt x="1170" y="347"/>
                    <a:pt x="1121" y="232"/>
                    <a:pt x="1005" y="133"/>
                  </a:cubicBezTo>
                  <a:cubicBezTo>
                    <a:pt x="890" y="50"/>
                    <a:pt x="742"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2212426" y="4489504"/>
              <a:ext cx="40064" cy="60081"/>
            </a:xfrm>
            <a:custGeom>
              <a:avLst/>
              <a:gdLst/>
              <a:ahLst/>
              <a:cxnLst/>
              <a:rect l="l" t="t" r="r" b="b"/>
              <a:pathLst>
                <a:path w="1287" h="1930" extrusionOk="0">
                  <a:moveTo>
                    <a:pt x="644" y="199"/>
                  </a:moveTo>
                  <a:cubicBezTo>
                    <a:pt x="776" y="199"/>
                    <a:pt x="874" y="264"/>
                    <a:pt x="940" y="396"/>
                  </a:cubicBezTo>
                  <a:cubicBezTo>
                    <a:pt x="1006" y="528"/>
                    <a:pt x="1039" y="709"/>
                    <a:pt x="1039" y="973"/>
                  </a:cubicBezTo>
                  <a:cubicBezTo>
                    <a:pt x="1039" y="1220"/>
                    <a:pt x="1006" y="1418"/>
                    <a:pt x="940" y="1534"/>
                  </a:cubicBezTo>
                  <a:cubicBezTo>
                    <a:pt x="874" y="1665"/>
                    <a:pt x="776" y="1731"/>
                    <a:pt x="644" y="1731"/>
                  </a:cubicBezTo>
                  <a:cubicBezTo>
                    <a:pt x="512" y="1731"/>
                    <a:pt x="413" y="1665"/>
                    <a:pt x="347" y="1534"/>
                  </a:cubicBezTo>
                  <a:cubicBezTo>
                    <a:pt x="281" y="1418"/>
                    <a:pt x="265" y="1220"/>
                    <a:pt x="265" y="973"/>
                  </a:cubicBezTo>
                  <a:cubicBezTo>
                    <a:pt x="265" y="709"/>
                    <a:pt x="281" y="528"/>
                    <a:pt x="347" y="396"/>
                  </a:cubicBezTo>
                  <a:cubicBezTo>
                    <a:pt x="413" y="264"/>
                    <a:pt x="512" y="199"/>
                    <a:pt x="644" y="199"/>
                  </a:cubicBezTo>
                  <a:close/>
                  <a:moveTo>
                    <a:pt x="644" y="1"/>
                  </a:moveTo>
                  <a:cubicBezTo>
                    <a:pt x="429" y="1"/>
                    <a:pt x="281" y="83"/>
                    <a:pt x="166" y="248"/>
                  </a:cubicBezTo>
                  <a:cubicBezTo>
                    <a:pt x="67" y="413"/>
                    <a:pt x="1" y="660"/>
                    <a:pt x="1" y="973"/>
                  </a:cubicBezTo>
                  <a:cubicBezTo>
                    <a:pt x="1" y="1286"/>
                    <a:pt x="67" y="1517"/>
                    <a:pt x="166" y="1682"/>
                  </a:cubicBezTo>
                  <a:cubicBezTo>
                    <a:pt x="281" y="1847"/>
                    <a:pt x="429" y="1929"/>
                    <a:pt x="644" y="1929"/>
                  </a:cubicBezTo>
                  <a:cubicBezTo>
                    <a:pt x="858" y="1929"/>
                    <a:pt x="1006" y="1847"/>
                    <a:pt x="1122" y="1682"/>
                  </a:cubicBezTo>
                  <a:cubicBezTo>
                    <a:pt x="1237" y="1517"/>
                    <a:pt x="1286" y="1286"/>
                    <a:pt x="1286" y="973"/>
                  </a:cubicBezTo>
                  <a:cubicBezTo>
                    <a:pt x="1286" y="660"/>
                    <a:pt x="1237" y="413"/>
                    <a:pt x="1122" y="248"/>
                  </a:cubicBezTo>
                  <a:cubicBezTo>
                    <a:pt x="1006" y="83"/>
                    <a:pt x="858" y="1"/>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2261704" y="4490532"/>
              <a:ext cx="42088" cy="58026"/>
            </a:xfrm>
            <a:custGeom>
              <a:avLst/>
              <a:gdLst/>
              <a:ahLst/>
              <a:cxnLst/>
              <a:rect l="l" t="t" r="r" b="b"/>
              <a:pathLst>
                <a:path w="1352" h="1864" extrusionOk="0">
                  <a:moveTo>
                    <a:pt x="824" y="231"/>
                  </a:moveTo>
                  <a:lnTo>
                    <a:pt x="824" y="1220"/>
                  </a:lnTo>
                  <a:lnTo>
                    <a:pt x="198" y="1220"/>
                  </a:lnTo>
                  <a:lnTo>
                    <a:pt x="824" y="231"/>
                  </a:lnTo>
                  <a:close/>
                  <a:moveTo>
                    <a:pt x="758" y="1"/>
                  </a:moveTo>
                  <a:lnTo>
                    <a:pt x="0" y="1187"/>
                  </a:lnTo>
                  <a:lnTo>
                    <a:pt x="0" y="1418"/>
                  </a:lnTo>
                  <a:lnTo>
                    <a:pt x="824" y="1418"/>
                  </a:lnTo>
                  <a:lnTo>
                    <a:pt x="824" y="1863"/>
                  </a:lnTo>
                  <a:lnTo>
                    <a:pt x="1071" y="1863"/>
                  </a:lnTo>
                  <a:lnTo>
                    <a:pt x="1071" y="1418"/>
                  </a:lnTo>
                  <a:lnTo>
                    <a:pt x="1352" y="1418"/>
                  </a:lnTo>
                  <a:lnTo>
                    <a:pt x="1352" y="1220"/>
                  </a:lnTo>
                  <a:lnTo>
                    <a:pt x="1071" y="1220"/>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2634673" y="4489504"/>
              <a:ext cx="40064" cy="60081"/>
            </a:xfrm>
            <a:custGeom>
              <a:avLst/>
              <a:gdLst/>
              <a:ahLst/>
              <a:cxnLst/>
              <a:rect l="l" t="t" r="r" b="b"/>
              <a:pathLst>
                <a:path w="1287" h="1930" extrusionOk="0">
                  <a:moveTo>
                    <a:pt x="644" y="199"/>
                  </a:moveTo>
                  <a:cubicBezTo>
                    <a:pt x="776" y="199"/>
                    <a:pt x="874" y="264"/>
                    <a:pt x="940" y="396"/>
                  </a:cubicBezTo>
                  <a:cubicBezTo>
                    <a:pt x="1006" y="528"/>
                    <a:pt x="1039" y="709"/>
                    <a:pt x="1039" y="973"/>
                  </a:cubicBezTo>
                  <a:cubicBezTo>
                    <a:pt x="1039" y="1220"/>
                    <a:pt x="1006" y="1418"/>
                    <a:pt x="940" y="1534"/>
                  </a:cubicBezTo>
                  <a:cubicBezTo>
                    <a:pt x="874" y="1665"/>
                    <a:pt x="776" y="1731"/>
                    <a:pt x="644" y="1731"/>
                  </a:cubicBezTo>
                  <a:cubicBezTo>
                    <a:pt x="512" y="1731"/>
                    <a:pt x="413" y="1665"/>
                    <a:pt x="364" y="1534"/>
                  </a:cubicBezTo>
                  <a:cubicBezTo>
                    <a:pt x="298" y="1418"/>
                    <a:pt x="265" y="1220"/>
                    <a:pt x="265" y="973"/>
                  </a:cubicBezTo>
                  <a:cubicBezTo>
                    <a:pt x="265" y="709"/>
                    <a:pt x="298" y="528"/>
                    <a:pt x="364" y="396"/>
                  </a:cubicBezTo>
                  <a:cubicBezTo>
                    <a:pt x="413" y="264"/>
                    <a:pt x="512" y="199"/>
                    <a:pt x="644" y="199"/>
                  </a:cubicBezTo>
                  <a:close/>
                  <a:moveTo>
                    <a:pt x="644" y="1"/>
                  </a:moveTo>
                  <a:cubicBezTo>
                    <a:pt x="446" y="1"/>
                    <a:pt x="281" y="83"/>
                    <a:pt x="166" y="248"/>
                  </a:cubicBezTo>
                  <a:cubicBezTo>
                    <a:pt x="67" y="413"/>
                    <a:pt x="1" y="660"/>
                    <a:pt x="1" y="973"/>
                  </a:cubicBezTo>
                  <a:cubicBezTo>
                    <a:pt x="1" y="1286"/>
                    <a:pt x="67" y="1517"/>
                    <a:pt x="166" y="1682"/>
                  </a:cubicBezTo>
                  <a:cubicBezTo>
                    <a:pt x="281" y="1847"/>
                    <a:pt x="446" y="1929"/>
                    <a:pt x="644" y="1929"/>
                  </a:cubicBezTo>
                  <a:cubicBezTo>
                    <a:pt x="858" y="1929"/>
                    <a:pt x="1006" y="1847"/>
                    <a:pt x="1122" y="1682"/>
                  </a:cubicBezTo>
                  <a:cubicBezTo>
                    <a:pt x="1237" y="1517"/>
                    <a:pt x="1286" y="1286"/>
                    <a:pt x="1286" y="973"/>
                  </a:cubicBezTo>
                  <a:cubicBezTo>
                    <a:pt x="1286" y="660"/>
                    <a:pt x="1237" y="413"/>
                    <a:pt x="1122" y="248"/>
                  </a:cubicBezTo>
                  <a:cubicBezTo>
                    <a:pt x="1006" y="83"/>
                    <a:pt x="858" y="1"/>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2686006" y="4490532"/>
              <a:ext cx="37481" cy="59054"/>
            </a:xfrm>
            <a:custGeom>
              <a:avLst/>
              <a:gdLst/>
              <a:ahLst/>
              <a:cxnLst/>
              <a:rect l="l" t="t" r="r" b="b"/>
              <a:pathLst>
                <a:path w="1204" h="1897" extrusionOk="0">
                  <a:moveTo>
                    <a:pt x="82" y="1"/>
                  </a:moveTo>
                  <a:lnTo>
                    <a:pt x="82" y="940"/>
                  </a:lnTo>
                  <a:cubicBezTo>
                    <a:pt x="148" y="907"/>
                    <a:pt x="214" y="891"/>
                    <a:pt x="280" y="874"/>
                  </a:cubicBezTo>
                  <a:cubicBezTo>
                    <a:pt x="346" y="858"/>
                    <a:pt x="412" y="841"/>
                    <a:pt x="478" y="841"/>
                  </a:cubicBezTo>
                  <a:cubicBezTo>
                    <a:pt x="626" y="841"/>
                    <a:pt x="742" y="891"/>
                    <a:pt x="824" y="957"/>
                  </a:cubicBezTo>
                  <a:cubicBezTo>
                    <a:pt x="907" y="1039"/>
                    <a:pt x="956" y="1138"/>
                    <a:pt x="956" y="1270"/>
                  </a:cubicBezTo>
                  <a:cubicBezTo>
                    <a:pt x="956" y="1402"/>
                    <a:pt x="907" y="1501"/>
                    <a:pt x="824" y="1566"/>
                  </a:cubicBezTo>
                  <a:cubicBezTo>
                    <a:pt x="742" y="1649"/>
                    <a:pt x="626" y="1682"/>
                    <a:pt x="478" y="1682"/>
                  </a:cubicBezTo>
                  <a:cubicBezTo>
                    <a:pt x="396" y="1682"/>
                    <a:pt x="313" y="1682"/>
                    <a:pt x="231" y="1649"/>
                  </a:cubicBezTo>
                  <a:cubicBezTo>
                    <a:pt x="148" y="1632"/>
                    <a:pt x="82" y="1599"/>
                    <a:pt x="0" y="1566"/>
                  </a:cubicBezTo>
                  <a:lnTo>
                    <a:pt x="0" y="1814"/>
                  </a:lnTo>
                  <a:cubicBezTo>
                    <a:pt x="82" y="1847"/>
                    <a:pt x="165" y="1863"/>
                    <a:pt x="247" y="1880"/>
                  </a:cubicBezTo>
                  <a:cubicBezTo>
                    <a:pt x="330" y="1896"/>
                    <a:pt x="412" y="1896"/>
                    <a:pt x="494" y="1896"/>
                  </a:cubicBezTo>
                  <a:cubicBezTo>
                    <a:pt x="709" y="1896"/>
                    <a:pt x="890" y="1847"/>
                    <a:pt x="1022" y="1731"/>
                  </a:cubicBezTo>
                  <a:cubicBezTo>
                    <a:pt x="1137" y="1616"/>
                    <a:pt x="1203" y="1468"/>
                    <a:pt x="1203" y="1270"/>
                  </a:cubicBezTo>
                  <a:cubicBezTo>
                    <a:pt x="1203" y="1072"/>
                    <a:pt x="1137" y="924"/>
                    <a:pt x="1022" y="808"/>
                  </a:cubicBezTo>
                  <a:cubicBezTo>
                    <a:pt x="907" y="693"/>
                    <a:pt x="742" y="644"/>
                    <a:pt x="527" y="644"/>
                  </a:cubicBezTo>
                  <a:lnTo>
                    <a:pt x="412" y="644"/>
                  </a:lnTo>
                  <a:cubicBezTo>
                    <a:pt x="379" y="644"/>
                    <a:pt x="346" y="660"/>
                    <a:pt x="313" y="676"/>
                  </a:cubicBezTo>
                  <a:lnTo>
                    <a:pt x="313" y="215"/>
                  </a:lnTo>
                  <a:lnTo>
                    <a:pt x="1071" y="215"/>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3057449" y="4489504"/>
              <a:ext cx="39535" cy="60081"/>
            </a:xfrm>
            <a:custGeom>
              <a:avLst/>
              <a:gdLst/>
              <a:ahLst/>
              <a:cxnLst/>
              <a:rect l="l" t="t" r="r" b="b"/>
              <a:pathLst>
                <a:path w="1270" h="1930" extrusionOk="0">
                  <a:moveTo>
                    <a:pt x="627" y="199"/>
                  </a:moveTo>
                  <a:cubicBezTo>
                    <a:pt x="759" y="199"/>
                    <a:pt x="857" y="264"/>
                    <a:pt x="923" y="396"/>
                  </a:cubicBezTo>
                  <a:cubicBezTo>
                    <a:pt x="989" y="528"/>
                    <a:pt x="1022" y="709"/>
                    <a:pt x="1022" y="973"/>
                  </a:cubicBezTo>
                  <a:cubicBezTo>
                    <a:pt x="1022" y="1220"/>
                    <a:pt x="989" y="1418"/>
                    <a:pt x="923" y="1534"/>
                  </a:cubicBezTo>
                  <a:cubicBezTo>
                    <a:pt x="857" y="1665"/>
                    <a:pt x="759" y="1731"/>
                    <a:pt x="627" y="1731"/>
                  </a:cubicBezTo>
                  <a:cubicBezTo>
                    <a:pt x="511" y="1731"/>
                    <a:pt x="412" y="1665"/>
                    <a:pt x="347" y="1534"/>
                  </a:cubicBezTo>
                  <a:cubicBezTo>
                    <a:pt x="281" y="1418"/>
                    <a:pt x="248" y="1220"/>
                    <a:pt x="248" y="973"/>
                  </a:cubicBezTo>
                  <a:cubicBezTo>
                    <a:pt x="248" y="709"/>
                    <a:pt x="281" y="528"/>
                    <a:pt x="347" y="396"/>
                  </a:cubicBezTo>
                  <a:cubicBezTo>
                    <a:pt x="412" y="264"/>
                    <a:pt x="511" y="199"/>
                    <a:pt x="627" y="199"/>
                  </a:cubicBezTo>
                  <a:close/>
                  <a:moveTo>
                    <a:pt x="627" y="1"/>
                  </a:moveTo>
                  <a:cubicBezTo>
                    <a:pt x="429" y="1"/>
                    <a:pt x="264" y="83"/>
                    <a:pt x="149" y="248"/>
                  </a:cubicBezTo>
                  <a:cubicBezTo>
                    <a:pt x="50" y="413"/>
                    <a:pt x="0" y="660"/>
                    <a:pt x="0" y="973"/>
                  </a:cubicBezTo>
                  <a:cubicBezTo>
                    <a:pt x="0" y="1286"/>
                    <a:pt x="50" y="1517"/>
                    <a:pt x="149" y="1682"/>
                  </a:cubicBezTo>
                  <a:cubicBezTo>
                    <a:pt x="264" y="1847"/>
                    <a:pt x="429" y="1929"/>
                    <a:pt x="627" y="1929"/>
                  </a:cubicBezTo>
                  <a:cubicBezTo>
                    <a:pt x="841" y="1929"/>
                    <a:pt x="1006" y="1847"/>
                    <a:pt x="1105" y="1682"/>
                  </a:cubicBezTo>
                  <a:cubicBezTo>
                    <a:pt x="1220" y="1517"/>
                    <a:pt x="1269" y="1286"/>
                    <a:pt x="1269" y="973"/>
                  </a:cubicBezTo>
                  <a:cubicBezTo>
                    <a:pt x="1269" y="660"/>
                    <a:pt x="1220" y="413"/>
                    <a:pt x="1105" y="248"/>
                  </a:cubicBezTo>
                  <a:cubicBezTo>
                    <a:pt x="1006" y="83"/>
                    <a:pt x="841" y="1"/>
                    <a:pt x="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3107724" y="4489504"/>
              <a:ext cx="40064" cy="60081"/>
            </a:xfrm>
            <a:custGeom>
              <a:avLst/>
              <a:gdLst/>
              <a:ahLst/>
              <a:cxnLst/>
              <a:rect l="l" t="t" r="r" b="b"/>
              <a:pathLst>
                <a:path w="1287" h="1930" extrusionOk="0">
                  <a:moveTo>
                    <a:pt x="660" y="874"/>
                  </a:moveTo>
                  <a:cubicBezTo>
                    <a:pt x="775" y="874"/>
                    <a:pt x="858" y="907"/>
                    <a:pt x="923" y="990"/>
                  </a:cubicBezTo>
                  <a:cubicBezTo>
                    <a:pt x="989" y="1056"/>
                    <a:pt x="1022" y="1171"/>
                    <a:pt x="1022" y="1303"/>
                  </a:cubicBezTo>
                  <a:cubicBezTo>
                    <a:pt x="1022" y="1435"/>
                    <a:pt x="989" y="1534"/>
                    <a:pt x="923" y="1616"/>
                  </a:cubicBezTo>
                  <a:cubicBezTo>
                    <a:pt x="858" y="1698"/>
                    <a:pt x="775" y="1731"/>
                    <a:pt x="660" y="1731"/>
                  </a:cubicBezTo>
                  <a:cubicBezTo>
                    <a:pt x="544" y="1731"/>
                    <a:pt x="462" y="1698"/>
                    <a:pt x="396" y="1616"/>
                  </a:cubicBezTo>
                  <a:cubicBezTo>
                    <a:pt x="330" y="1534"/>
                    <a:pt x="297" y="1435"/>
                    <a:pt x="297" y="1303"/>
                  </a:cubicBezTo>
                  <a:cubicBezTo>
                    <a:pt x="297" y="1171"/>
                    <a:pt x="330" y="1056"/>
                    <a:pt x="396" y="990"/>
                  </a:cubicBezTo>
                  <a:cubicBezTo>
                    <a:pt x="462" y="907"/>
                    <a:pt x="544" y="874"/>
                    <a:pt x="660" y="874"/>
                  </a:cubicBezTo>
                  <a:close/>
                  <a:moveTo>
                    <a:pt x="775" y="1"/>
                  </a:moveTo>
                  <a:cubicBezTo>
                    <a:pt x="544" y="1"/>
                    <a:pt x="347" y="100"/>
                    <a:pt x="215" y="264"/>
                  </a:cubicBezTo>
                  <a:cubicBezTo>
                    <a:pt x="66" y="446"/>
                    <a:pt x="1" y="677"/>
                    <a:pt x="1" y="973"/>
                  </a:cubicBezTo>
                  <a:cubicBezTo>
                    <a:pt x="1" y="1286"/>
                    <a:pt x="66" y="1517"/>
                    <a:pt x="165" y="1682"/>
                  </a:cubicBezTo>
                  <a:cubicBezTo>
                    <a:pt x="281" y="1847"/>
                    <a:pt x="446" y="1929"/>
                    <a:pt x="660" y="1929"/>
                  </a:cubicBezTo>
                  <a:cubicBezTo>
                    <a:pt x="858" y="1929"/>
                    <a:pt x="1006" y="1863"/>
                    <a:pt x="1105" y="1748"/>
                  </a:cubicBezTo>
                  <a:cubicBezTo>
                    <a:pt x="1220" y="1649"/>
                    <a:pt x="1286" y="1484"/>
                    <a:pt x="1286" y="1303"/>
                  </a:cubicBezTo>
                  <a:cubicBezTo>
                    <a:pt x="1286" y="1105"/>
                    <a:pt x="1220" y="957"/>
                    <a:pt x="1121" y="841"/>
                  </a:cubicBezTo>
                  <a:cubicBezTo>
                    <a:pt x="1006" y="726"/>
                    <a:pt x="858" y="677"/>
                    <a:pt x="676" y="677"/>
                  </a:cubicBezTo>
                  <a:cubicBezTo>
                    <a:pt x="594" y="677"/>
                    <a:pt x="511" y="693"/>
                    <a:pt x="429" y="726"/>
                  </a:cubicBezTo>
                  <a:cubicBezTo>
                    <a:pt x="363" y="759"/>
                    <a:pt x="297" y="825"/>
                    <a:pt x="248" y="891"/>
                  </a:cubicBezTo>
                  <a:cubicBezTo>
                    <a:pt x="264" y="660"/>
                    <a:pt x="314" y="495"/>
                    <a:pt x="396" y="380"/>
                  </a:cubicBezTo>
                  <a:cubicBezTo>
                    <a:pt x="495" y="281"/>
                    <a:pt x="610" y="215"/>
                    <a:pt x="775" y="215"/>
                  </a:cubicBezTo>
                  <a:cubicBezTo>
                    <a:pt x="841" y="215"/>
                    <a:pt x="907" y="232"/>
                    <a:pt x="973" y="248"/>
                  </a:cubicBezTo>
                  <a:cubicBezTo>
                    <a:pt x="1039" y="264"/>
                    <a:pt x="1105" y="281"/>
                    <a:pt x="1154" y="314"/>
                  </a:cubicBezTo>
                  <a:lnTo>
                    <a:pt x="1154" y="83"/>
                  </a:lnTo>
                  <a:cubicBezTo>
                    <a:pt x="1088" y="50"/>
                    <a:pt x="1022" y="34"/>
                    <a:pt x="956" y="34"/>
                  </a:cubicBezTo>
                  <a:cubicBezTo>
                    <a:pt x="891" y="17"/>
                    <a:pt x="84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3479697" y="4489504"/>
              <a:ext cx="39535" cy="60081"/>
            </a:xfrm>
            <a:custGeom>
              <a:avLst/>
              <a:gdLst/>
              <a:ahLst/>
              <a:cxnLst/>
              <a:rect l="l" t="t" r="r" b="b"/>
              <a:pathLst>
                <a:path w="1270" h="1930" extrusionOk="0">
                  <a:moveTo>
                    <a:pt x="627" y="199"/>
                  </a:moveTo>
                  <a:cubicBezTo>
                    <a:pt x="759" y="199"/>
                    <a:pt x="857" y="264"/>
                    <a:pt x="923" y="396"/>
                  </a:cubicBezTo>
                  <a:cubicBezTo>
                    <a:pt x="989" y="528"/>
                    <a:pt x="1022" y="709"/>
                    <a:pt x="1022" y="973"/>
                  </a:cubicBezTo>
                  <a:cubicBezTo>
                    <a:pt x="1022" y="1220"/>
                    <a:pt x="989" y="1418"/>
                    <a:pt x="923" y="1534"/>
                  </a:cubicBezTo>
                  <a:cubicBezTo>
                    <a:pt x="857" y="1665"/>
                    <a:pt x="759" y="1731"/>
                    <a:pt x="627" y="1731"/>
                  </a:cubicBezTo>
                  <a:cubicBezTo>
                    <a:pt x="511" y="1731"/>
                    <a:pt x="412" y="1665"/>
                    <a:pt x="346" y="1534"/>
                  </a:cubicBezTo>
                  <a:cubicBezTo>
                    <a:pt x="281" y="1418"/>
                    <a:pt x="248" y="1220"/>
                    <a:pt x="248" y="973"/>
                  </a:cubicBezTo>
                  <a:cubicBezTo>
                    <a:pt x="248" y="709"/>
                    <a:pt x="281" y="528"/>
                    <a:pt x="346" y="396"/>
                  </a:cubicBezTo>
                  <a:cubicBezTo>
                    <a:pt x="412" y="264"/>
                    <a:pt x="511" y="199"/>
                    <a:pt x="627" y="199"/>
                  </a:cubicBezTo>
                  <a:close/>
                  <a:moveTo>
                    <a:pt x="627" y="1"/>
                  </a:moveTo>
                  <a:cubicBezTo>
                    <a:pt x="429" y="1"/>
                    <a:pt x="264" y="83"/>
                    <a:pt x="165" y="248"/>
                  </a:cubicBezTo>
                  <a:cubicBezTo>
                    <a:pt x="50" y="413"/>
                    <a:pt x="0" y="660"/>
                    <a:pt x="0" y="973"/>
                  </a:cubicBezTo>
                  <a:cubicBezTo>
                    <a:pt x="0" y="1286"/>
                    <a:pt x="50" y="1517"/>
                    <a:pt x="165" y="1682"/>
                  </a:cubicBezTo>
                  <a:cubicBezTo>
                    <a:pt x="264" y="1847"/>
                    <a:pt x="429" y="1929"/>
                    <a:pt x="627" y="1929"/>
                  </a:cubicBezTo>
                  <a:cubicBezTo>
                    <a:pt x="841" y="1929"/>
                    <a:pt x="1006" y="1847"/>
                    <a:pt x="1105" y="1682"/>
                  </a:cubicBezTo>
                  <a:cubicBezTo>
                    <a:pt x="1220" y="1517"/>
                    <a:pt x="1269" y="1286"/>
                    <a:pt x="1269" y="973"/>
                  </a:cubicBezTo>
                  <a:cubicBezTo>
                    <a:pt x="1269" y="660"/>
                    <a:pt x="1220" y="413"/>
                    <a:pt x="1105" y="248"/>
                  </a:cubicBezTo>
                  <a:cubicBezTo>
                    <a:pt x="1006" y="83"/>
                    <a:pt x="841" y="1"/>
                    <a:pt x="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3530999" y="4490532"/>
              <a:ext cx="36982" cy="58026"/>
            </a:xfrm>
            <a:custGeom>
              <a:avLst/>
              <a:gdLst/>
              <a:ahLst/>
              <a:cxnLst/>
              <a:rect l="l" t="t" r="r" b="b"/>
              <a:pathLst>
                <a:path w="1188" h="1864" extrusionOk="0">
                  <a:moveTo>
                    <a:pt x="0" y="1"/>
                  </a:moveTo>
                  <a:lnTo>
                    <a:pt x="0" y="215"/>
                  </a:lnTo>
                  <a:lnTo>
                    <a:pt x="890" y="215"/>
                  </a:lnTo>
                  <a:lnTo>
                    <a:pt x="264" y="1863"/>
                  </a:lnTo>
                  <a:lnTo>
                    <a:pt x="528" y="1863"/>
                  </a:lnTo>
                  <a:lnTo>
                    <a:pt x="1187" y="116"/>
                  </a:lnTo>
                  <a:lnTo>
                    <a:pt x="11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912873" y="3737497"/>
              <a:ext cx="2671016" cy="598910"/>
            </a:xfrm>
            <a:custGeom>
              <a:avLst/>
              <a:gdLst/>
              <a:ahLst/>
              <a:cxnLst/>
              <a:rect l="l" t="t" r="r" b="b"/>
              <a:pathLst>
                <a:path w="85802" h="19239" extrusionOk="0">
                  <a:moveTo>
                    <a:pt x="38327" y="8620"/>
                  </a:moveTo>
                  <a:cubicBezTo>
                    <a:pt x="38216" y="8620"/>
                    <a:pt x="38105" y="8690"/>
                    <a:pt x="38088" y="8830"/>
                  </a:cubicBezTo>
                  <a:lnTo>
                    <a:pt x="38088" y="10413"/>
                  </a:lnTo>
                  <a:cubicBezTo>
                    <a:pt x="38105" y="10561"/>
                    <a:pt x="38216" y="10635"/>
                    <a:pt x="38327" y="10635"/>
                  </a:cubicBezTo>
                  <a:cubicBezTo>
                    <a:pt x="38438" y="10635"/>
                    <a:pt x="38550" y="10561"/>
                    <a:pt x="38566" y="10413"/>
                  </a:cubicBezTo>
                  <a:lnTo>
                    <a:pt x="38566" y="8830"/>
                  </a:lnTo>
                  <a:cubicBezTo>
                    <a:pt x="38550" y="8690"/>
                    <a:pt x="38438" y="8620"/>
                    <a:pt x="38327" y="8620"/>
                  </a:cubicBezTo>
                  <a:close/>
                  <a:moveTo>
                    <a:pt x="71842" y="8493"/>
                  </a:moveTo>
                  <a:cubicBezTo>
                    <a:pt x="71730" y="8493"/>
                    <a:pt x="71619" y="8567"/>
                    <a:pt x="71611" y="8715"/>
                  </a:cubicBezTo>
                  <a:lnTo>
                    <a:pt x="71611" y="10511"/>
                  </a:lnTo>
                  <a:cubicBezTo>
                    <a:pt x="71619" y="10652"/>
                    <a:pt x="71730" y="10722"/>
                    <a:pt x="71842" y="10722"/>
                  </a:cubicBezTo>
                  <a:cubicBezTo>
                    <a:pt x="71953" y="10722"/>
                    <a:pt x="72064" y="10652"/>
                    <a:pt x="72072" y="10511"/>
                  </a:cubicBezTo>
                  <a:lnTo>
                    <a:pt x="72072" y="8715"/>
                  </a:lnTo>
                  <a:cubicBezTo>
                    <a:pt x="72064" y="8567"/>
                    <a:pt x="71953" y="8493"/>
                    <a:pt x="71842" y="8493"/>
                  </a:cubicBezTo>
                  <a:close/>
                  <a:moveTo>
                    <a:pt x="13952" y="8480"/>
                  </a:moveTo>
                  <a:cubicBezTo>
                    <a:pt x="13832" y="8480"/>
                    <a:pt x="13713" y="8558"/>
                    <a:pt x="13713" y="8715"/>
                  </a:cubicBezTo>
                  <a:lnTo>
                    <a:pt x="13713" y="10511"/>
                  </a:lnTo>
                  <a:cubicBezTo>
                    <a:pt x="13721" y="10668"/>
                    <a:pt x="13840" y="10746"/>
                    <a:pt x="13958" y="10746"/>
                  </a:cubicBezTo>
                  <a:cubicBezTo>
                    <a:pt x="14075" y="10746"/>
                    <a:pt x="14190" y="10668"/>
                    <a:pt x="14190" y="10511"/>
                  </a:cubicBezTo>
                  <a:lnTo>
                    <a:pt x="14190" y="8715"/>
                  </a:lnTo>
                  <a:cubicBezTo>
                    <a:pt x="14190" y="8558"/>
                    <a:pt x="14071" y="8480"/>
                    <a:pt x="13952" y="8480"/>
                  </a:cubicBezTo>
                  <a:close/>
                  <a:moveTo>
                    <a:pt x="58127" y="8031"/>
                  </a:moveTo>
                  <a:cubicBezTo>
                    <a:pt x="58014" y="8031"/>
                    <a:pt x="57898" y="8105"/>
                    <a:pt x="57882" y="8254"/>
                  </a:cubicBezTo>
                  <a:lnTo>
                    <a:pt x="57882" y="10989"/>
                  </a:lnTo>
                  <a:cubicBezTo>
                    <a:pt x="57898" y="11129"/>
                    <a:pt x="58014" y="11200"/>
                    <a:pt x="58127" y="11200"/>
                  </a:cubicBezTo>
                  <a:cubicBezTo>
                    <a:pt x="58240" y="11200"/>
                    <a:pt x="58352" y="11129"/>
                    <a:pt x="58360" y="10989"/>
                  </a:cubicBezTo>
                  <a:lnTo>
                    <a:pt x="58360" y="8254"/>
                  </a:lnTo>
                  <a:cubicBezTo>
                    <a:pt x="58352" y="8105"/>
                    <a:pt x="58240" y="8031"/>
                    <a:pt x="58127" y="8031"/>
                  </a:cubicBezTo>
                  <a:close/>
                  <a:moveTo>
                    <a:pt x="70317" y="8031"/>
                  </a:moveTo>
                  <a:cubicBezTo>
                    <a:pt x="70206" y="8031"/>
                    <a:pt x="70095" y="8105"/>
                    <a:pt x="70078" y="8254"/>
                  </a:cubicBezTo>
                  <a:lnTo>
                    <a:pt x="70078" y="10989"/>
                  </a:lnTo>
                  <a:cubicBezTo>
                    <a:pt x="70095" y="11129"/>
                    <a:pt x="70206" y="11200"/>
                    <a:pt x="70317" y="11200"/>
                  </a:cubicBezTo>
                  <a:cubicBezTo>
                    <a:pt x="70428" y="11200"/>
                    <a:pt x="70540" y="11129"/>
                    <a:pt x="70556" y="10989"/>
                  </a:cubicBezTo>
                  <a:lnTo>
                    <a:pt x="70556" y="8254"/>
                  </a:lnTo>
                  <a:cubicBezTo>
                    <a:pt x="70540" y="8105"/>
                    <a:pt x="70428" y="8031"/>
                    <a:pt x="70317" y="8031"/>
                  </a:cubicBezTo>
                  <a:close/>
                  <a:moveTo>
                    <a:pt x="73366" y="8031"/>
                  </a:moveTo>
                  <a:cubicBezTo>
                    <a:pt x="73255" y="8031"/>
                    <a:pt x="73144" y="8105"/>
                    <a:pt x="73127" y="8254"/>
                  </a:cubicBezTo>
                  <a:lnTo>
                    <a:pt x="73127" y="10989"/>
                  </a:lnTo>
                  <a:cubicBezTo>
                    <a:pt x="73144" y="11129"/>
                    <a:pt x="73255" y="11200"/>
                    <a:pt x="73366" y="11200"/>
                  </a:cubicBezTo>
                  <a:cubicBezTo>
                    <a:pt x="73477" y="11200"/>
                    <a:pt x="73589" y="11129"/>
                    <a:pt x="73605" y="10989"/>
                  </a:cubicBezTo>
                  <a:lnTo>
                    <a:pt x="73605" y="8254"/>
                  </a:lnTo>
                  <a:cubicBezTo>
                    <a:pt x="73589" y="8105"/>
                    <a:pt x="73477" y="8031"/>
                    <a:pt x="73366" y="8031"/>
                  </a:cubicBezTo>
                  <a:close/>
                  <a:moveTo>
                    <a:pt x="239" y="8031"/>
                  </a:moveTo>
                  <a:cubicBezTo>
                    <a:pt x="128" y="8031"/>
                    <a:pt x="17" y="8105"/>
                    <a:pt x="0" y="8254"/>
                  </a:cubicBezTo>
                  <a:lnTo>
                    <a:pt x="0" y="11006"/>
                  </a:lnTo>
                  <a:cubicBezTo>
                    <a:pt x="17" y="11146"/>
                    <a:pt x="128" y="11216"/>
                    <a:pt x="239" y="11216"/>
                  </a:cubicBezTo>
                  <a:cubicBezTo>
                    <a:pt x="350" y="11216"/>
                    <a:pt x="462" y="11146"/>
                    <a:pt x="478" y="11006"/>
                  </a:cubicBezTo>
                  <a:lnTo>
                    <a:pt x="478" y="10989"/>
                  </a:lnTo>
                  <a:lnTo>
                    <a:pt x="478" y="8254"/>
                  </a:lnTo>
                  <a:cubicBezTo>
                    <a:pt x="462" y="8105"/>
                    <a:pt x="350" y="8031"/>
                    <a:pt x="239" y="8031"/>
                  </a:cubicBezTo>
                  <a:close/>
                  <a:moveTo>
                    <a:pt x="12435" y="8031"/>
                  </a:moveTo>
                  <a:cubicBezTo>
                    <a:pt x="12324" y="8031"/>
                    <a:pt x="12213" y="8105"/>
                    <a:pt x="12196" y="8254"/>
                  </a:cubicBezTo>
                  <a:lnTo>
                    <a:pt x="12196" y="11006"/>
                  </a:lnTo>
                  <a:cubicBezTo>
                    <a:pt x="12213" y="11146"/>
                    <a:pt x="12324" y="11216"/>
                    <a:pt x="12435" y="11216"/>
                  </a:cubicBezTo>
                  <a:cubicBezTo>
                    <a:pt x="12546" y="11216"/>
                    <a:pt x="12658" y="11146"/>
                    <a:pt x="12674" y="11006"/>
                  </a:cubicBezTo>
                  <a:lnTo>
                    <a:pt x="12674" y="10989"/>
                  </a:lnTo>
                  <a:lnTo>
                    <a:pt x="12674" y="8254"/>
                  </a:lnTo>
                  <a:cubicBezTo>
                    <a:pt x="12658" y="8105"/>
                    <a:pt x="12546" y="8031"/>
                    <a:pt x="12435" y="8031"/>
                  </a:cubicBezTo>
                  <a:close/>
                  <a:moveTo>
                    <a:pt x="52033" y="8031"/>
                  </a:moveTo>
                  <a:cubicBezTo>
                    <a:pt x="51920" y="8031"/>
                    <a:pt x="51809" y="8105"/>
                    <a:pt x="51800" y="8254"/>
                  </a:cubicBezTo>
                  <a:lnTo>
                    <a:pt x="51800" y="11006"/>
                  </a:lnTo>
                  <a:cubicBezTo>
                    <a:pt x="51809" y="11146"/>
                    <a:pt x="51920" y="11216"/>
                    <a:pt x="52033" y="11216"/>
                  </a:cubicBezTo>
                  <a:cubicBezTo>
                    <a:pt x="52147" y="11216"/>
                    <a:pt x="52262" y="11146"/>
                    <a:pt x="52278" y="11006"/>
                  </a:cubicBezTo>
                  <a:lnTo>
                    <a:pt x="52278" y="8254"/>
                  </a:lnTo>
                  <a:cubicBezTo>
                    <a:pt x="52262" y="8105"/>
                    <a:pt x="52147" y="8031"/>
                    <a:pt x="52033" y="8031"/>
                  </a:cubicBezTo>
                  <a:close/>
                  <a:moveTo>
                    <a:pt x="85562" y="8019"/>
                  </a:moveTo>
                  <a:cubicBezTo>
                    <a:pt x="85443" y="8019"/>
                    <a:pt x="85323" y="8097"/>
                    <a:pt x="85323" y="8254"/>
                  </a:cubicBezTo>
                  <a:lnTo>
                    <a:pt x="85323" y="10989"/>
                  </a:lnTo>
                  <a:cubicBezTo>
                    <a:pt x="85323" y="11146"/>
                    <a:pt x="85443" y="11224"/>
                    <a:pt x="85562" y="11224"/>
                  </a:cubicBezTo>
                  <a:cubicBezTo>
                    <a:pt x="85682" y="11224"/>
                    <a:pt x="85801" y="11146"/>
                    <a:pt x="85801" y="10989"/>
                  </a:cubicBezTo>
                  <a:lnTo>
                    <a:pt x="85801" y="8254"/>
                  </a:lnTo>
                  <a:cubicBezTo>
                    <a:pt x="85801" y="8097"/>
                    <a:pt x="85682" y="8019"/>
                    <a:pt x="85562" y="8019"/>
                  </a:cubicBezTo>
                  <a:close/>
                  <a:moveTo>
                    <a:pt x="36796" y="8019"/>
                  </a:moveTo>
                  <a:cubicBezTo>
                    <a:pt x="36679" y="8019"/>
                    <a:pt x="36564" y="8097"/>
                    <a:pt x="36572" y="8254"/>
                  </a:cubicBezTo>
                  <a:lnTo>
                    <a:pt x="36572" y="11006"/>
                  </a:lnTo>
                  <a:cubicBezTo>
                    <a:pt x="36572" y="11162"/>
                    <a:pt x="36687" y="11241"/>
                    <a:pt x="36803" y="11241"/>
                  </a:cubicBezTo>
                  <a:cubicBezTo>
                    <a:pt x="36918" y="11241"/>
                    <a:pt x="37033" y="11162"/>
                    <a:pt x="37033" y="11006"/>
                  </a:cubicBezTo>
                  <a:lnTo>
                    <a:pt x="37033" y="8254"/>
                  </a:lnTo>
                  <a:cubicBezTo>
                    <a:pt x="37033" y="8097"/>
                    <a:pt x="36914" y="8019"/>
                    <a:pt x="36796" y="8019"/>
                  </a:cubicBezTo>
                  <a:close/>
                  <a:moveTo>
                    <a:pt x="39843" y="8019"/>
                  </a:moveTo>
                  <a:cubicBezTo>
                    <a:pt x="39724" y="8019"/>
                    <a:pt x="39604" y="8097"/>
                    <a:pt x="39604" y="8254"/>
                  </a:cubicBezTo>
                  <a:lnTo>
                    <a:pt x="39604" y="11006"/>
                  </a:lnTo>
                  <a:cubicBezTo>
                    <a:pt x="39604" y="11162"/>
                    <a:pt x="39724" y="11241"/>
                    <a:pt x="39843" y="11241"/>
                  </a:cubicBezTo>
                  <a:cubicBezTo>
                    <a:pt x="39963" y="11241"/>
                    <a:pt x="40082" y="11162"/>
                    <a:pt x="40082" y="11006"/>
                  </a:cubicBezTo>
                  <a:lnTo>
                    <a:pt x="40082" y="8254"/>
                  </a:lnTo>
                  <a:cubicBezTo>
                    <a:pt x="40082" y="8097"/>
                    <a:pt x="39963" y="8019"/>
                    <a:pt x="39843" y="8019"/>
                  </a:cubicBezTo>
                  <a:close/>
                  <a:moveTo>
                    <a:pt x="53562" y="7615"/>
                  </a:moveTo>
                  <a:cubicBezTo>
                    <a:pt x="53449" y="7615"/>
                    <a:pt x="53333" y="7685"/>
                    <a:pt x="53317" y="7825"/>
                  </a:cubicBezTo>
                  <a:lnTo>
                    <a:pt x="53317" y="11401"/>
                  </a:lnTo>
                  <a:cubicBezTo>
                    <a:pt x="53333" y="11550"/>
                    <a:pt x="53449" y="11624"/>
                    <a:pt x="53562" y="11624"/>
                  </a:cubicBezTo>
                  <a:cubicBezTo>
                    <a:pt x="53675" y="11624"/>
                    <a:pt x="53786" y="11550"/>
                    <a:pt x="53795" y="11401"/>
                  </a:cubicBezTo>
                  <a:lnTo>
                    <a:pt x="53795" y="7825"/>
                  </a:lnTo>
                  <a:cubicBezTo>
                    <a:pt x="53786" y="7685"/>
                    <a:pt x="53675" y="7615"/>
                    <a:pt x="53562" y="7615"/>
                  </a:cubicBezTo>
                  <a:close/>
                  <a:moveTo>
                    <a:pt x="56611" y="7615"/>
                  </a:moveTo>
                  <a:cubicBezTo>
                    <a:pt x="56498" y="7615"/>
                    <a:pt x="56382" y="7685"/>
                    <a:pt x="56366" y="7825"/>
                  </a:cubicBezTo>
                  <a:lnTo>
                    <a:pt x="56366" y="11401"/>
                  </a:lnTo>
                  <a:cubicBezTo>
                    <a:pt x="56382" y="11550"/>
                    <a:pt x="56498" y="11624"/>
                    <a:pt x="56611" y="11624"/>
                  </a:cubicBezTo>
                  <a:cubicBezTo>
                    <a:pt x="56724" y="11624"/>
                    <a:pt x="56835" y="11550"/>
                    <a:pt x="56844" y="11401"/>
                  </a:cubicBezTo>
                  <a:lnTo>
                    <a:pt x="56844" y="7825"/>
                  </a:lnTo>
                  <a:cubicBezTo>
                    <a:pt x="56835" y="7685"/>
                    <a:pt x="56724" y="7615"/>
                    <a:pt x="56611" y="7615"/>
                  </a:cubicBezTo>
                  <a:close/>
                  <a:moveTo>
                    <a:pt x="29180" y="7520"/>
                  </a:moveTo>
                  <a:cubicBezTo>
                    <a:pt x="29069" y="7520"/>
                    <a:pt x="28958" y="7594"/>
                    <a:pt x="28941" y="7743"/>
                  </a:cubicBezTo>
                  <a:lnTo>
                    <a:pt x="28941" y="11500"/>
                  </a:lnTo>
                  <a:cubicBezTo>
                    <a:pt x="28958" y="11649"/>
                    <a:pt x="29069" y="11723"/>
                    <a:pt x="29180" y="11723"/>
                  </a:cubicBezTo>
                  <a:cubicBezTo>
                    <a:pt x="29291" y="11723"/>
                    <a:pt x="29403" y="11649"/>
                    <a:pt x="29419" y="11500"/>
                  </a:cubicBezTo>
                  <a:lnTo>
                    <a:pt x="29419" y="7743"/>
                  </a:lnTo>
                  <a:cubicBezTo>
                    <a:pt x="29403" y="7594"/>
                    <a:pt x="29291" y="7520"/>
                    <a:pt x="29180" y="7520"/>
                  </a:cubicBezTo>
                  <a:close/>
                  <a:moveTo>
                    <a:pt x="35278" y="7520"/>
                  </a:moveTo>
                  <a:cubicBezTo>
                    <a:pt x="35167" y="7520"/>
                    <a:pt x="35056" y="7594"/>
                    <a:pt x="35039" y="7743"/>
                  </a:cubicBezTo>
                  <a:lnTo>
                    <a:pt x="35039" y="11500"/>
                  </a:lnTo>
                  <a:cubicBezTo>
                    <a:pt x="35056" y="11649"/>
                    <a:pt x="35167" y="11723"/>
                    <a:pt x="35278" y="11723"/>
                  </a:cubicBezTo>
                  <a:cubicBezTo>
                    <a:pt x="35389" y="11723"/>
                    <a:pt x="35501" y="11649"/>
                    <a:pt x="35517" y="11500"/>
                  </a:cubicBezTo>
                  <a:lnTo>
                    <a:pt x="35517" y="7743"/>
                  </a:lnTo>
                  <a:cubicBezTo>
                    <a:pt x="35501" y="7594"/>
                    <a:pt x="35389" y="7520"/>
                    <a:pt x="35278" y="7520"/>
                  </a:cubicBezTo>
                  <a:close/>
                  <a:moveTo>
                    <a:pt x="55088" y="7088"/>
                  </a:moveTo>
                  <a:cubicBezTo>
                    <a:pt x="54977" y="7088"/>
                    <a:pt x="54866" y="7158"/>
                    <a:pt x="54849" y="7298"/>
                  </a:cubicBezTo>
                  <a:lnTo>
                    <a:pt x="54849" y="11929"/>
                  </a:lnTo>
                  <a:cubicBezTo>
                    <a:pt x="54866" y="12077"/>
                    <a:pt x="54977" y="12151"/>
                    <a:pt x="55088" y="12151"/>
                  </a:cubicBezTo>
                  <a:cubicBezTo>
                    <a:pt x="55200" y="12151"/>
                    <a:pt x="55311" y="12077"/>
                    <a:pt x="55327" y="11929"/>
                  </a:cubicBezTo>
                  <a:lnTo>
                    <a:pt x="55327" y="7298"/>
                  </a:lnTo>
                  <a:cubicBezTo>
                    <a:pt x="55311" y="7158"/>
                    <a:pt x="55200" y="7088"/>
                    <a:pt x="55088" y="7088"/>
                  </a:cubicBezTo>
                  <a:close/>
                  <a:moveTo>
                    <a:pt x="15474" y="6910"/>
                  </a:moveTo>
                  <a:cubicBezTo>
                    <a:pt x="15361" y="6910"/>
                    <a:pt x="15245" y="6985"/>
                    <a:pt x="15229" y="7133"/>
                  </a:cubicBezTo>
                  <a:lnTo>
                    <a:pt x="15229" y="12110"/>
                  </a:lnTo>
                  <a:cubicBezTo>
                    <a:pt x="15245" y="12258"/>
                    <a:pt x="15361" y="12333"/>
                    <a:pt x="15474" y="12333"/>
                  </a:cubicBezTo>
                  <a:cubicBezTo>
                    <a:pt x="15587" y="12333"/>
                    <a:pt x="15699" y="12258"/>
                    <a:pt x="15707" y="12110"/>
                  </a:cubicBezTo>
                  <a:lnTo>
                    <a:pt x="15707" y="7133"/>
                  </a:lnTo>
                  <a:cubicBezTo>
                    <a:pt x="15699" y="6985"/>
                    <a:pt x="15587" y="6910"/>
                    <a:pt x="15474" y="6910"/>
                  </a:cubicBezTo>
                  <a:close/>
                  <a:moveTo>
                    <a:pt x="27664" y="6910"/>
                  </a:moveTo>
                  <a:cubicBezTo>
                    <a:pt x="27553" y="6910"/>
                    <a:pt x="27441" y="6985"/>
                    <a:pt x="27425" y="7133"/>
                  </a:cubicBezTo>
                  <a:lnTo>
                    <a:pt x="27425" y="12110"/>
                  </a:lnTo>
                  <a:cubicBezTo>
                    <a:pt x="27441" y="12258"/>
                    <a:pt x="27553" y="12333"/>
                    <a:pt x="27664" y="12333"/>
                  </a:cubicBezTo>
                  <a:cubicBezTo>
                    <a:pt x="27775" y="12333"/>
                    <a:pt x="27886" y="12258"/>
                    <a:pt x="27903" y="12110"/>
                  </a:cubicBezTo>
                  <a:lnTo>
                    <a:pt x="27903" y="7133"/>
                  </a:lnTo>
                  <a:cubicBezTo>
                    <a:pt x="27886" y="6985"/>
                    <a:pt x="27775" y="6910"/>
                    <a:pt x="27664" y="6910"/>
                  </a:cubicBezTo>
                  <a:close/>
                  <a:moveTo>
                    <a:pt x="68795" y="6449"/>
                  </a:moveTo>
                  <a:cubicBezTo>
                    <a:pt x="68681" y="6449"/>
                    <a:pt x="68570" y="6523"/>
                    <a:pt x="68562" y="6671"/>
                  </a:cubicBezTo>
                  <a:lnTo>
                    <a:pt x="68562" y="12572"/>
                  </a:lnTo>
                  <a:cubicBezTo>
                    <a:pt x="68570" y="12720"/>
                    <a:pt x="68681" y="12794"/>
                    <a:pt x="68795" y="12794"/>
                  </a:cubicBezTo>
                  <a:cubicBezTo>
                    <a:pt x="68908" y="12794"/>
                    <a:pt x="69023" y="12720"/>
                    <a:pt x="69040" y="12572"/>
                  </a:cubicBezTo>
                  <a:lnTo>
                    <a:pt x="69040" y="6671"/>
                  </a:lnTo>
                  <a:cubicBezTo>
                    <a:pt x="69023" y="6523"/>
                    <a:pt x="68908" y="6449"/>
                    <a:pt x="68795" y="6449"/>
                  </a:cubicBezTo>
                  <a:close/>
                  <a:moveTo>
                    <a:pt x="74888" y="6449"/>
                  </a:moveTo>
                  <a:cubicBezTo>
                    <a:pt x="74775" y="6449"/>
                    <a:pt x="74660" y="6523"/>
                    <a:pt x="74643" y="6671"/>
                  </a:cubicBezTo>
                  <a:lnTo>
                    <a:pt x="74643" y="12572"/>
                  </a:lnTo>
                  <a:cubicBezTo>
                    <a:pt x="74660" y="12720"/>
                    <a:pt x="74775" y="12794"/>
                    <a:pt x="74888" y="12794"/>
                  </a:cubicBezTo>
                  <a:cubicBezTo>
                    <a:pt x="75002" y="12794"/>
                    <a:pt x="75113" y="12720"/>
                    <a:pt x="75121" y="12572"/>
                  </a:cubicBezTo>
                  <a:lnTo>
                    <a:pt x="75121" y="6671"/>
                  </a:lnTo>
                  <a:cubicBezTo>
                    <a:pt x="75113" y="6523"/>
                    <a:pt x="75002" y="6449"/>
                    <a:pt x="74888" y="6449"/>
                  </a:cubicBezTo>
                  <a:close/>
                  <a:moveTo>
                    <a:pt x="84036" y="6449"/>
                  </a:moveTo>
                  <a:cubicBezTo>
                    <a:pt x="83922" y="6449"/>
                    <a:pt x="83807" y="6523"/>
                    <a:pt x="83790" y="6671"/>
                  </a:cubicBezTo>
                  <a:lnTo>
                    <a:pt x="83790" y="12572"/>
                  </a:lnTo>
                  <a:cubicBezTo>
                    <a:pt x="83807" y="12720"/>
                    <a:pt x="83922" y="12794"/>
                    <a:pt x="84036" y="12794"/>
                  </a:cubicBezTo>
                  <a:cubicBezTo>
                    <a:pt x="84149" y="12794"/>
                    <a:pt x="84260" y="12720"/>
                    <a:pt x="84268" y="12572"/>
                  </a:cubicBezTo>
                  <a:lnTo>
                    <a:pt x="84268" y="6671"/>
                  </a:lnTo>
                  <a:cubicBezTo>
                    <a:pt x="84260" y="6523"/>
                    <a:pt x="84149" y="6449"/>
                    <a:pt x="84036" y="6449"/>
                  </a:cubicBezTo>
                  <a:close/>
                  <a:moveTo>
                    <a:pt x="1766" y="6449"/>
                  </a:moveTo>
                  <a:cubicBezTo>
                    <a:pt x="1652" y="6449"/>
                    <a:pt x="1541" y="6523"/>
                    <a:pt x="1533" y="6671"/>
                  </a:cubicBezTo>
                  <a:lnTo>
                    <a:pt x="1533" y="12588"/>
                  </a:lnTo>
                  <a:cubicBezTo>
                    <a:pt x="1541" y="12728"/>
                    <a:pt x="1652" y="12798"/>
                    <a:pt x="1766" y="12798"/>
                  </a:cubicBezTo>
                  <a:cubicBezTo>
                    <a:pt x="1879" y="12798"/>
                    <a:pt x="1994" y="12728"/>
                    <a:pt x="2011" y="12588"/>
                  </a:cubicBezTo>
                  <a:lnTo>
                    <a:pt x="2011" y="12572"/>
                  </a:lnTo>
                  <a:lnTo>
                    <a:pt x="2011" y="6671"/>
                  </a:lnTo>
                  <a:cubicBezTo>
                    <a:pt x="1994" y="6523"/>
                    <a:pt x="1879" y="6449"/>
                    <a:pt x="1766" y="6449"/>
                  </a:cubicBezTo>
                  <a:close/>
                  <a:moveTo>
                    <a:pt x="41366" y="6449"/>
                  </a:moveTo>
                  <a:cubicBezTo>
                    <a:pt x="41253" y="6449"/>
                    <a:pt x="41137" y="6523"/>
                    <a:pt x="41121" y="6671"/>
                  </a:cubicBezTo>
                  <a:lnTo>
                    <a:pt x="41121" y="12588"/>
                  </a:lnTo>
                  <a:cubicBezTo>
                    <a:pt x="41137" y="12728"/>
                    <a:pt x="41253" y="12798"/>
                    <a:pt x="41366" y="12798"/>
                  </a:cubicBezTo>
                  <a:cubicBezTo>
                    <a:pt x="41479" y="12798"/>
                    <a:pt x="41590" y="12728"/>
                    <a:pt x="41599" y="12588"/>
                  </a:cubicBezTo>
                  <a:lnTo>
                    <a:pt x="41599" y="6671"/>
                  </a:lnTo>
                  <a:cubicBezTo>
                    <a:pt x="41590" y="6523"/>
                    <a:pt x="41479" y="6449"/>
                    <a:pt x="41366" y="6449"/>
                  </a:cubicBezTo>
                  <a:close/>
                  <a:moveTo>
                    <a:pt x="50515" y="6449"/>
                  </a:moveTo>
                  <a:cubicBezTo>
                    <a:pt x="50404" y="6449"/>
                    <a:pt x="50292" y="6523"/>
                    <a:pt x="50284" y="6671"/>
                  </a:cubicBezTo>
                  <a:lnTo>
                    <a:pt x="50284" y="12588"/>
                  </a:lnTo>
                  <a:cubicBezTo>
                    <a:pt x="50292" y="12728"/>
                    <a:pt x="50404" y="12798"/>
                    <a:pt x="50515" y="12798"/>
                  </a:cubicBezTo>
                  <a:cubicBezTo>
                    <a:pt x="50626" y="12798"/>
                    <a:pt x="50737" y="12728"/>
                    <a:pt x="50746" y="12588"/>
                  </a:cubicBezTo>
                  <a:lnTo>
                    <a:pt x="50746" y="6671"/>
                  </a:lnTo>
                  <a:cubicBezTo>
                    <a:pt x="50737" y="6523"/>
                    <a:pt x="50626" y="6449"/>
                    <a:pt x="50515" y="6449"/>
                  </a:cubicBezTo>
                  <a:close/>
                  <a:moveTo>
                    <a:pt x="59654" y="6424"/>
                  </a:moveTo>
                  <a:cubicBezTo>
                    <a:pt x="59534" y="6424"/>
                    <a:pt x="59415" y="6507"/>
                    <a:pt x="59415" y="6671"/>
                  </a:cubicBezTo>
                  <a:lnTo>
                    <a:pt x="59415" y="12572"/>
                  </a:lnTo>
                  <a:cubicBezTo>
                    <a:pt x="59415" y="12728"/>
                    <a:pt x="59534" y="12806"/>
                    <a:pt x="59654" y="12806"/>
                  </a:cubicBezTo>
                  <a:cubicBezTo>
                    <a:pt x="59773" y="12806"/>
                    <a:pt x="59893" y="12728"/>
                    <a:pt x="59893" y="12572"/>
                  </a:cubicBezTo>
                  <a:lnTo>
                    <a:pt x="59893" y="6671"/>
                  </a:lnTo>
                  <a:cubicBezTo>
                    <a:pt x="59893" y="6507"/>
                    <a:pt x="59773" y="6424"/>
                    <a:pt x="59654" y="6424"/>
                  </a:cubicBezTo>
                  <a:close/>
                  <a:moveTo>
                    <a:pt x="10911" y="6424"/>
                  </a:moveTo>
                  <a:cubicBezTo>
                    <a:pt x="10795" y="6424"/>
                    <a:pt x="10680" y="6507"/>
                    <a:pt x="10680" y="6671"/>
                  </a:cubicBezTo>
                  <a:lnTo>
                    <a:pt x="10680" y="12588"/>
                  </a:lnTo>
                  <a:cubicBezTo>
                    <a:pt x="10680" y="12745"/>
                    <a:pt x="10795" y="12823"/>
                    <a:pt x="10911" y="12823"/>
                  </a:cubicBezTo>
                  <a:cubicBezTo>
                    <a:pt x="11026" y="12823"/>
                    <a:pt x="11141" y="12745"/>
                    <a:pt x="11141" y="12588"/>
                  </a:cubicBezTo>
                  <a:lnTo>
                    <a:pt x="11141" y="12572"/>
                  </a:lnTo>
                  <a:lnTo>
                    <a:pt x="11141" y="6671"/>
                  </a:lnTo>
                  <a:cubicBezTo>
                    <a:pt x="11141" y="6507"/>
                    <a:pt x="11026" y="6424"/>
                    <a:pt x="10911" y="6424"/>
                  </a:cubicBezTo>
                  <a:close/>
                  <a:moveTo>
                    <a:pt x="30756" y="5823"/>
                  </a:moveTo>
                  <a:cubicBezTo>
                    <a:pt x="30643" y="5823"/>
                    <a:pt x="30532" y="5897"/>
                    <a:pt x="30523" y="6045"/>
                  </a:cubicBezTo>
                  <a:lnTo>
                    <a:pt x="30408" y="13198"/>
                  </a:lnTo>
                  <a:cubicBezTo>
                    <a:pt x="30424" y="13338"/>
                    <a:pt x="30540" y="13408"/>
                    <a:pt x="30653" y="13408"/>
                  </a:cubicBezTo>
                  <a:cubicBezTo>
                    <a:pt x="30766" y="13408"/>
                    <a:pt x="30878" y="13338"/>
                    <a:pt x="30886" y="13198"/>
                  </a:cubicBezTo>
                  <a:lnTo>
                    <a:pt x="31001" y="6045"/>
                  </a:lnTo>
                  <a:cubicBezTo>
                    <a:pt x="30985" y="5897"/>
                    <a:pt x="30869" y="5823"/>
                    <a:pt x="30756" y="5823"/>
                  </a:cubicBezTo>
                  <a:close/>
                  <a:moveTo>
                    <a:pt x="33803" y="5823"/>
                  </a:moveTo>
                  <a:cubicBezTo>
                    <a:pt x="33692" y="5823"/>
                    <a:pt x="33581" y="5897"/>
                    <a:pt x="33572" y="6045"/>
                  </a:cubicBezTo>
                  <a:lnTo>
                    <a:pt x="33457" y="13198"/>
                  </a:lnTo>
                  <a:cubicBezTo>
                    <a:pt x="33473" y="13338"/>
                    <a:pt x="33585" y="13408"/>
                    <a:pt x="33696" y="13408"/>
                  </a:cubicBezTo>
                  <a:cubicBezTo>
                    <a:pt x="33807" y="13408"/>
                    <a:pt x="33918" y="13338"/>
                    <a:pt x="33935" y="13198"/>
                  </a:cubicBezTo>
                  <a:lnTo>
                    <a:pt x="34034" y="6045"/>
                  </a:lnTo>
                  <a:cubicBezTo>
                    <a:pt x="34026" y="5897"/>
                    <a:pt x="33914" y="5823"/>
                    <a:pt x="33803" y="5823"/>
                  </a:cubicBezTo>
                  <a:close/>
                  <a:moveTo>
                    <a:pt x="61170" y="5604"/>
                  </a:moveTo>
                  <a:cubicBezTo>
                    <a:pt x="61059" y="5604"/>
                    <a:pt x="60947" y="5674"/>
                    <a:pt x="60931" y="5814"/>
                  </a:cubicBezTo>
                  <a:lnTo>
                    <a:pt x="60931" y="13412"/>
                  </a:lnTo>
                  <a:cubicBezTo>
                    <a:pt x="60947" y="13560"/>
                    <a:pt x="61059" y="13635"/>
                    <a:pt x="61170" y="13635"/>
                  </a:cubicBezTo>
                  <a:cubicBezTo>
                    <a:pt x="61281" y="13635"/>
                    <a:pt x="61392" y="13560"/>
                    <a:pt x="61409" y="13412"/>
                  </a:cubicBezTo>
                  <a:lnTo>
                    <a:pt x="61409" y="5814"/>
                  </a:lnTo>
                  <a:cubicBezTo>
                    <a:pt x="61392" y="5674"/>
                    <a:pt x="61281" y="5604"/>
                    <a:pt x="61170" y="5604"/>
                  </a:cubicBezTo>
                  <a:close/>
                  <a:moveTo>
                    <a:pt x="67274" y="5604"/>
                  </a:moveTo>
                  <a:cubicBezTo>
                    <a:pt x="67161" y="5604"/>
                    <a:pt x="67046" y="5674"/>
                    <a:pt x="67029" y="5814"/>
                  </a:cubicBezTo>
                  <a:lnTo>
                    <a:pt x="67029" y="13412"/>
                  </a:lnTo>
                  <a:cubicBezTo>
                    <a:pt x="67046" y="13560"/>
                    <a:pt x="67161" y="13635"/>
                    <a:pt x="67274" y="13635"/>
                  </a:cubicBezTo>
                  <a:cubicBezTo>
                    <a:pt x="67387" y="13635"/>
                    <a:pt x="67499" y="13560"/>
                    <a:pt x="67507" y="13412"/>
                  </a:cubicBezTo>
                  <a:lnTo>
                    <a:pt x="67507" y="5814"/>
                  </a:lnTo>
                  <a:cubicBezTo>
                    <a:pt x="67499" y="5674"/>
                    <a:pt x="67387" y="5604"/>
                    <a:pt x="67274" y="5604"/>
                  </a:cubicBezTo>
                  <a:close/>
                  <a:moveTo>
                    <a:pt x="76415" y="5604"/>
                  </a:moveTo>
                  <a:cubicBezTo>
                    <a:pt x="76304" y="5604"/>
                    <a:pt x="76193" y="5674"/>
                    <a:pt x="76176" y="5814"/>
                  </a:cubicBezTo>
                  <a:lnTo>
                    <a:pt x="76176" y="13412"/>
                  </a:lnTo>
                  <a:cubicBezTo>
                    <a:pt x="76193" y="13560"/>
                    <a:pt x="76304" y="13635"/>
                    <a:pt x="76415" y="13635"/>
                  </a:cubicBezTo>
                  <a:cubicBezTo>
                    <a:pt x="76526" y="13635"/>
                    <a:pt x="76638" y="13560"/>
                    <a:pt x="76654" y="13412"/>
                  </a:cubicBezTo>
                  <a:lnTo>
                    <a:pt x="76654" y="5814"/>
                  </a:lnTo>
                  <a:cubicBezTo>
                    <a:pt x="76638" y="5674"/>
                    <a:pt x="76526" y="5604"/>
                    <a:pt x="76415" y="5604"/>
                  </a:cubicBezTo>
                  <a:close/>
                  <a:moveTo>
                    <a:pt x="82513" y="5604"/>
                  </a:moveTo>
                  <a:cubicBezTo>
                    <a:pt x="82402" y="5604"/>
                    <a:pt x="82291" y="5674"/>
                    <a:pt x="82274" y="5814"/>
                  </a:cubicBezTo>
                  <a:lnTo>
                    <a:pt x="82274" y="13412"/>
                  </a:lnTo>
                  <a:cubicBezTo>
                    <a:pt x="82291" y="13560"/>
                    <a:pt x="82402" y="13635"/>
                    <a:pt x="82513" y="13635"/>
                  </a:cubicBezTo>
                  <a:cubicBezTo>
                    <a:pt x="82624" y="13635"/>
                    <a:pt x="82736" y="13560"/>
                    <a:pt x="82752" y="13412"/>
                  </a:cubicBezTo>
                  <a:lnTo>
                    <a:pt x="82752" y="5814"/>
                  </a:lnTo>
                  <a:cubicBezTo>
                    <a:pt x="82736" y="5674"/>
                    <a:pt x="82624" y="5604"/>
                    <a:pt x="82513" y="5604"/>
                  </a:cubicBezTo>
                  <a:close/>
                  <a:moveTo>
                    <a:pt x="3288" y="5604"/>
                  </a:moveTo>
                  <a:cubicBezTo>
                    <a:pt x="3177" y="5604"/>
                    <a:pt x="3066" y="5674"/>
                    <a:pt x="3049" y="5814"/>
                  </a:cubicBezTo>
                  <a:lnTo>
                    <a:pt x="3049" y="13429"/>
                  </a:lnTo>
                  <a:cubicBezTo>
                    <a:pt x="3066" y="13577"/>
                    <a:pt x="3177" y="13651"/>
                    <a:pt x="3288" y="13651"/>
                  </a:cubicBezTo>
                  <a:cubicBezTo>
                    <a:pt x="3399" y="13651"/>
                    <a:pt x="3511" y="13577"/>
                    <a:pt x="3527" y="13429"/>
                  </a:cubicBezTo>
                  <a:lnTo>
                    <a:pt x="3527" y="13412"/>
                  </a:lnTo>
                  <a:lnTo>
                    <a:pt x="3527" y="5814"/>
                  </a:lnTo>
                  <a:cubicBezTo>
                    <a:pt x="3511" y="5674"/>
                    <a:pt x="3399" y="5604"/>
                    <a:pt x="3288" y="5604"/>
                  </a:cubicBezTo>
                  <a:close/>
                  <a:moveTo>
                    <a:pt x="9386" y="5604"/>
                  </a:moveTo>
                  <a:cubicBezTo>
                    <a:pt x="9275" y="5604"/>
                    <a:pt x="9164" y="5674"/>
                    <a:pt x="9147" y="5814"/>
                  </a:cubicBezTo>
                  <a:lnTo>
                    <a:pt x="9147" y="13429"/>
                  </a:lnTo>
                  <a:cubicBezTo>
                    <a:pt x="9164" y="13577"/>
                    <a:pt x="9275" y="13651"/>
                    <a:pt x="9386" y="13651"/>
                  </a:cubicBezTo>
                  <a:cubicBezTo>
                    <a:pt x="9497" y="13651"/>
                    <a:pt x="9609" y="13577"/>
                    <a:pt x="9625" y="13429"/>
                  </a:cubicBezTo>
                  <a:lnTo>
                    <a:pt x="9625" y="13412"/>
                  </a:lnTo>
                  <a:lnTo>
                    <a:pt x="9625" y="5814"/>
                  </a:lnTo>
                  <a:cubicBezTo>
                    <a:pt x="9609" y="5674"/>
                    <a:pt x="9497" y="5604"/>
                    <a:pt x="9386" y="5604"/>
                  </a:cubicBezTo>
                  <a:close/>
                  <a:moveTo>
                    <a:pt x="42886" y="5604"/>
                  </a:moveTo>
                  <a:cubicBezTo>
                    <a:pt x="42773" y="5604"/>
                    <a:pt x="42662" y="5674"/>
                    <a:pt x="42653" y="5814"/>
                  </a:cubicBezTo>
                  <a:lnTo>
                    <a:pt x="42653" y="13429"/>
                  </a:lnTo>
                  <a:cubicBezTo>
                    <a:pt x="42662" y="13577"/>
                    <a:pt x="42773" y="13651"/>
                    <a:pt x="42886" y="13651"/>
                  </a:cubicBezTo>
                  <a:cubicBezTo>
                    <a:pt x="43000" y="13651"/>
                    <a:pt x="43115" y="13577"/>
                    <a:pt x="43131" y="13429"/>
                  </a:cubicBezTo>
                  <a:lnTo>
                    <a:pt x="43131" y="5814"/>
                  </a:lnTo>
                  <a:cubicBezTo>
                    <a:pt x="43115" y="5674"/>
                    <a:pt x="43000" y="5604"/>
                    <a:pt x="42886" y="5604"/>
                  </a:cubicBezTo>
                  <a:close/>
                  <a:moveTo>
                    <a:pt x="48990" y="5604"/>
                  </a:moveTo>
                  <a:cubicBezTo>
                    <a:pt x="48879" y="5604"/>
                    <a:pt x="48768" y="5674"/>
                    <a:pt x="48751" y="5814"/>
                  </a:cubicBezTo>
                  <a:lnTo>
                    <a:pt x="48751" y="13429"/>
                  </a:lnTo>
                  <a:cubicBezTo>
                    <a:pt x="48768" y="13577"/>
                    <a:pt x="48879" y="13651"/>
                    <a:pt x="48990" y="13651"/>
                  </a:cubicBezTo>
                  <a:cubicBezTo>
                    <a:pt x="49102" y="13651"/>
                    <a:pt x="49213" y="13577"/>
                    <a:pt x="49229" y="13429"/>
                  </a:cubicBezTo>
                  <a:lnTo>
                    <a:pt x="49229" y="5814"/>
                  </a:lnTo>
                  <a:cubicBezTo>
                    <a:pt x="49213" y="5674"/>
                    <a:pt x="49102" y="5604"/>
                    <a:pt x="48990" y="5604"/>
                  </a:cubicBezTo>
                  <a:close/>
                  <a:moveTo>
                    <a:pt x="65752" y="5077"/>
                  </a:moveTo>
                  <a:cubicBezTo>
                    <a:pt x="65640" y="5077"/>
                    <a:pt x="65529" y="5147"/>
                    <a:pt x="65513" y="5287"/>
                  </a:cubicBezTo>
                  <a:lnTo>
                    <a:pt x="65513" y="13940"/>
                  </a:lnTo>
                  <a:cubicBezTo>
                    <a:pt x="65529" y="14088"/>
                    <a:pt x="65640" y="14162"/>
                    <a:pt x="65752" y="14162"/>
                  </a:cubicBezTo>
                  <a:cubicBezTo>
                    <a:pt x="65863" y="14162"/>
                    <a:pt x="65974" y="14088"/>
                    <a:pt x="65991" y="13940"/>
                  </a:cubicBezTo>
                  <a:lnTo>
                    <a:pt x="65991" y="5287"/>
                  </a:lnTo>
                  <a:cubicBezTo>
                    <a:pt x="65974" y="5147"/>
                    <a:pt x="65863" y="5077"/>
                    <a:pt x="65752" y="5077"/>
                  </a:cubicBezTo>
                  <a:close/>
                  <a:moveTo>
                    <a:pt x="77937" y="5077"/>
                  </a:moveTo>
                  <a:cubicBezTo>
                    <a:pt x="77824" y="5077"/>
                    <a:pt x="77709" y="5147"/>
                    <a:pt x="77692" y="5287"/>
                  </a:cubicBezTo>
                  <a:lnTo>
                    <a:pt x="77692" y="13940"/>
                  </a:lnTo>
                  <a:cubicBezTo>
                    <a:pt x="77709" y="14088"/>
                    <a:pt x="77824" y="14162"/>
                    <a:pt x="77937" y="14162"/>
                  </a:cubicBezTo>
                  <a:cubicBezTo>
                    <a:pt x="78051" y="14162"/>
                    <a:pt x="78162" y="14088"/>
                    <a:pt x="78170" y="13940"/>
                  </a:cubicBezTo>
                  <a:lnTo>
                    <a:pt x="78170" y="5287"/>
                  </a:lnTo>
                  <a:cubicBezTo>
                    <a:pt x="78162" y="5147"/>
                    <a:pt x="78051" y="5077"/>
                    <a:pt x="77937" y="5077"/>
                  </a:cubicBezTo>
                  <a:close/>
                  <a:moveTo>
                    <a:pt x="80986" y="5077"/>
                  </a:moveTo>
                  <a:cubicBezTo>
                    <a:pt x="80873" y="5077"/>
                    <a:pt x="80758" y="5147"/>
                    <a:pt x="80741" y="5287"/>
                  </a:cubicBezTo>
                  <a:lnTo>
                    <a:pt x="80741" y="13940"/>
                  </a:lnTo>
                  <a:cubicBezTo>
                    <a:pt x="80758" y="14088"/>
                    <a:pt x="80873" y="14162"/>
                    <a:pt x="80986" y="14162"/>
                  </a:cubicBezTo>
                  <a:cubicBezTo>
                    <a:pt x="81100" y="14162"/>
                    <a:pt x="81211" y="14088"/>
                    <a:pt x="81219" y="13940"/>
                  </a:cubicBezTo>
                  <a:lnTo>
                    <a:pt x="81219" y="5287"/>
                  </a:lnTo>
                  <a:cubicBezTo>
                    <a:pt x="81211" y="5147"/>
                    <a:pt x="81100" y="5077"/>
                    <a:pt x="80986" y="5077"/>
                  </a:cubicBezTo>
                  <a:close/>
                  <a:moveTo>
                    <a:pt x="62694" y="5052"/>
                  </a:moveTo>
                  <a:cubicBezTo>
                    <a:pt x="62579" y="5052"/>
                    <a:pt x="62464" y="5130"/>
                    <a:pt x="62464" y="5287"/>
                  </a:cubicBezTo>
                  <a:lnTo>
                    <a:pt x="62464" y="13940"/>
                  </a:lnTo>
                  <a:cubicBezTo>
                    <a:pt x="62464" y="14096"/>
                    <a:pt x="62583" y="14174"/>
                    <a:pt x="62701" y="14174"/>
                  </a:cubicBezTo>
                  <a:cubicBezTo>
                    <a:pt x="62818" y="14174"/>
                    <a:pt x="62933" y="14096"/>
                    <a:pt x="62925" y="13940"/>
                  </a:cubicBezTo>
                  <a:lnTo>
                    <a:pt x="62925" y="5287"/>
                  </a:lnTo>
                  <a:cubicBezTo>
                    <a:pt x="62925" y="5130"/>
                    <a:pt x="62810" y="5052"/>
                    <a:pt x="62694" y="5052"/>
                  </a:cubicBezTo>
                  <a:close/>
                  <a:moveTo>
                    <a:pt x="4813" y="5077"/>
                  </a:moveTo>
                  <a:cubicBezTo>
                    <a:pt x="4701" y="5077"/>
                    <a:pt x="4590" y="5147"/>
                    <a:pt x="4582" y="5287"/>
                  </a:cubicBezTo>
                  <a:lnTo>
                    <a:pt x="4582" y="13956"/>
                  </a:lnTo>
                  <a:cubicBezTo>
                    <a:pt x="4590" y="14104"/>
                    <a:pt x="4701" y="14178"/>
                    <a:pt x="4813" y="14178"/>
                  </a:cubicBezTo>
                  <a:cubicBezTo>
                    <a:pt x="4924" y="14178"/>
                    <a:pt x="5035" y="14104"/>
                    <a:pt x="5043" y="13956"/>
                  </a:cubicBezTo>
                  <a:lnTo>
                    <a:pt x="5043" y="13940"/>
                  </a:lnTo>
                  <a:lnTo>
                    <a:pt x="5043" y="5287"/>
                  </a:lnTo>
                  <a:cubicBezTo>
                    <a:pt x="5035" y="5147"/>
                    <a:pt x="4924" y="5077"/>
                    <a:pt x="4813" y="5077"/>
                  </a:cubicBezTo>
                  <a:close/>
                  <a:moveTo>
                    <a:pt x="7864" y="5077"/>
                  </a:moveTo>
                  <a:cubicBezTo>
                    <a:pt x="7750" y="5077"/>
                    <a:pt x="7639" y="5147"/>
                    <a:pt x="7631" y="5287"/>
                  </a:cubicBezTo>
                  <a:lnTo>
                    <a:pt x="7631" y="13956"/>
                  </a:lnTo>
                  <a:cubicBezTo>
                    <a:pt x="7639" y="14104"/>
                    <a:pt x="7750" y="14178"/>
                    <a:pt x="7864" y="14178"/>
                  </a:cubicBezTo>
                  <a:cubicBezTo>
                    <a:pt x="7977" y="14178"/>
                    <a:pt x="8092" y="14104"/>
                    <a:pt x="8109" y="13956"/>
                  </a:cubicBezTo>
                  <a:lnTo>
                    <a:pt x="8109" y="13940"/>
                  </a:lnTo>
                  <a:lnTo>
                    <a:pt x="8109" y="5287"/>
                  </a:lnTo>
                  <a:cubicBezTo>
                    <a:pt x="8092" y="5147"/>
                    <a:pt x="7977" y="5077"/>
                    <a:pt x="7864" y="5077"/>
                  </a:cubicBezTo>
                  <a:close/>
                  <a:moveTo>
                    <a:pt x="44409" y="5077"/>
                  </a:moveTo>
                  <a:cubicBezTo>
                    <a:pt x="44297" y="5077"/>
                    <a:pt x="44186" y="5147"/>
                    <a:pt x="44170" y="5287"/>
                  </a:cubicBezTo>
                  <a:lnTo>
                    <a:pt x="44170" y="13956"/>
                  </a:lnTo>
                  <a:cubicBezTo>
                    <a:pt x="44186" y="14104"/>
                    <a:pt x="44297" y="14178"/>
                    <a:pt x="44409" y="14178"/>
                  </a:cubicBezTo>
                  <a:cubicBezTo>
                    <a:pt x="44520" y="14178"/>
                    <a:pt x="44631" y="14104"/>
                    <a:pt x="44648" y="13956"/>
                  </a:cubicBezTo>
                  <a:lnTo>
                    <a:pt x="44648" y="5287"/>
                  </a:lnTo>
                  <a:cubicBezTo>
                    <a:pt x="44631" y="5147"/>
                    <a:pt x="44520" y="5077"/>
                    <a:pt x="44409" y="5077"/>
                  </a:cubicBezTo>
                  <a:close/>
                  <a:moveTo>
                    <a:pt x="47466" y="5077"/>
                  </a:moveTo>
                  <a:cubicBezTo>
                    <a:pt x="47355" y="5077"/>
                    <a:pt x="47243" y="5147"/>
                    <a:pt x="47235" y="5287"/>
                  </a:cubicBezTo>
                  <a:lnTo>
                    <a:pt x="47235" y="13956"/>
                  </a:lnTo>
                  <a:cubicBezTo>
                    <a:pt x="47243" y="14104"/>
                    <a:pt x="47355" y="14178"/>
                    <a:pt x="47466" y="14178"/>
                  </a:cubicBezTo>
                  <a:cubicBezTo>
                    <a:pt x="47577" y="14178"/>
                    <a:pt x="47688" y="14104"/>
                    <a:pt x="47697" y="13956"/>
                  </a:cubicBezTo>
                  <a:lnTo>
                    <a:pt x="47697" y="5287"/>
                  </a:lnTo>
                  <a:cubicBezTo>
                    <a:pt x="47688" y="5147"/>
                    <a:pt x="47577" y="5077"/>
                    <a:pt x="47466" y="5077"/>
                  </a:cubicBezTo>
                  <a:close/>
                  <a:moveTo>
                    <a:pt x="32229" y="4982"/>
                  </a:moveTo>
                  <a:cubicBezTo>
                    <a:pt x="32118" y="4982"/>
                    <a:pt x="32007" y="5056"/>
                    <a:pt x="31990" y="5205"/>
                  </a:cubicBezTo>
                  <a:lnTo>
                    <a:pt x="31990" y="14038"/>
                  </a:lnTo>
                  <a:cubicBezTo>
                    <a:pt x="32007" y="14178"/>
                    <a:pt x="32118" y="14249"/>
                    <a:pt x="32229" y="14249"/>
                  </a:cubicBezTo>
                  <a:cubicBezTo>
                    <a:pt x="32340" y="14249"/>
                    <a:pt x="32452" y="14178"/>
                    <a:pt x="32468" y="14038"/>
                  </a:cubicBezTo>
                  <a:lnTo>
                    <a:pt x="32468" y="5205"/>
                  </a:lnTo>
                  <a:cubicBezTo>
                    <a:pt x="32452" y="5056"/>
                    <a:pt x="32340" y="4982"/>
                    <a:pt x="32229" y="4982"/>
                  </a:cubicBezTo>
                  <a:close/>
                  <a:moveTo>
                    <a:pt x="64225" y="4224"/>
                  </a:moveTo>
                  <a:cubicBezTo>
                    <a:pt x="64112" y="4224"/>
                    <a:pt x="63997" y="4298"/>
                    <a:pt x="63980" y="4446"/>
                  </a:cubicBezTo>
                  <a:lnTo>
                    <a:pt x="63980" y="14797"/>
                  </a:lnTo>
                  <a:cubicBezTo>
                    <a:pt x="63997" y="14937"/>
                    <a:pt x="64112" y="15007"/>
                    <a:pt x="64225" y="15007"/>
                  </a:cubicBezTo>
                  <a:cubicBezTo>
                    <a:pt x="64338" y="15007"/>
                    <a:pt x="64450" y="14937"/>
                    <a:pt x="64458" y="14797"/>
                  </a:cubicBezTo>
                  <a:lnTo>
                    <a:pt x="64458" y="4446"/>
                  </a:lnTo>
                  <a:cubicBezTo>
                    <a:pt x="64450" y="4298"/>
                    <a:pt x="64338" y="4224"/>
                    <a:pt x="64225" y="4224"/>
                  </a:cubicBezTo>
                  <a:close/>
                  <a:moveTo>
                    <a:pt x="79464" y="4224"/>
                  </a:moveTo>
                  <a:cubicBezTo>
                    <a:pt x="79353" y="4224"/>
                    <a:pt x="79242" y="4298"/>
                    <a:pt x="79225" y="4446"/>
                  </a:cubicBezTo>
                  <a:lnTo>
                    <a:pt x="79225" y="14797"/>
                  </a:lnTo>
                  <a:cubicBezTo>
                    <a:pt x="79242" y="14937"/>
                    <a:pt x="79353" y="15007"/>
                    <a:pt x="79464" y="15007"/>
                  </a:cubicBezTo>
                  <a:cubicBezTo>
                    <a:pt x="79575" y="15007"/>
                    <a:pt x="79687" y="14937"/>
                    <a:pt x="79703" y="14797"/>
                  </a:cubicBezTo>
                  <a:lnTo>
                    <a:pt x="79703" y="4446"/>
                  </a:lnTo>
                  <a:cubicBezTo>
                    <a:pt x="79687" y="4298"/>
                    <a:pt x="79575" y="4224"/>
                    <a:pt x="79464" y="4224"/>
                  </a:cubicBezTo>
                  <a:close/>
                  <a:moveTo>
                    <a:pt x="6337" y="4224"/>
                  </a:moveTo>
                  <a:cubicBezTo>
                    <a:pt x="6226" y="4224"/>
                    <a:pt x="6115" y="4298"/>
                    <a:pt x="6098" y="4446"/>
                  </a:cubicBezTo>
                  <a:lnTo>
                    <a:pt x="6098" y="14813"/>
                  </a:lnTo>
                  <a:cubicBezTo>
                    <a:pt x="6115" y="14953"/>
                    <a:pt x="6226" y="15023"/>
                    <a:pt x="6337" y="15023"/>
                  </a:cubicBezTo>
                  <a:cubicBezTo>
                    <a:pt x="6448" y="15023"/>
                    <a:pt x="6560" y="14953"/>
                    <a:pt x="6576" y="14813"/>
                  </a:cubicBezTo>
                  <a:lnTo>
                    <a:pt x="6576" y="14797"/>
                  </a:lnTo>
                  <a:lnTo>
                    <a:pt x="6576" y="4446"/>
                  </a:lnTo>
                  <a:cubicBezTo>
                    <a:pt x="6560" y="4298"/>
                    <a:pt x="6448" y="4224"/>
                    <a:pt x="6337" y="4224"/>
                  </a:cubicBezTo>
                  <a:close/>
                  <a:moveTo>
                    <a:pt x="45941" y="4224"/>
                  </a:moveTo>
                  <a:cubicBezTo>
                    <a:pt x="45830" y="4224"/>
                    <a:pt x="45719" y="4298"/>
                    <a:pt x="45702" y="4446"/>
                  </a:cubicBezTo>
                  <a:lnTo>
                    <a:pt x="45702" y="14813"/>
                  </a:lnTo>
                  <a:cubicBezTo>
                    <a:pt x="45719" y="14953"/>
                    <a:pt x="45830" y="15023"/>
                    <a:pt x="45941" y="15023"/>
                  </a:cubicBezTo>
                  <a:cubicBezTo>
                    <a:pt x="46053" y="15023"/>
                    <a:pt x="46164" y="14953"/>
                    <a:pt x="46180" y="14813"/>
                  </a:cubicBezTo>
                  <a:lnTo>
                    <a:pt x="46180" y="4446"/>
                  </a:lnTo>
                  <a:cubicBezTo>
                    <a:pt x="46164" y="4298"/>
                    <a:pt x="46053" y="4224"/>
                    <a:pt x="45941" y="4224"/>
                  </a:cubicBezTo>
                  <a:close/>
                  <a:moveTo>
                    <a:pt x="26131" y="4010"/>
                  </a:moveTo>
                  <a:cubicBezTo>
                    <a:pt x="26020" y="4010"/>
                    <a:pt x="25909" y="4084"/>
                    <a:pt x="25892" y="4232"/>
                  </a:cubicBezTo>
                  <a:lnTo>
                    <a:pt x="25892" y="14978"/>
                  </a:lnTo>
                  <a:cubicBezTo>
                    <a:pt x="25909" y="15126"/>
                    <a:pt x="26020" y="15200"/>
                    <a:pt x="26131" y="15200"/>
                  </a:cubicBezTo>
                  <a:cubicBezTo>
                    <a:pt x="26242" y="15200"/>
                    <a:pt x="26354" y="15126"/>
                    <a:pt x="26370" y="14978"/>
                  </a:cubicBezTo>
                  <a:lnTo>
                    <a:pt x="26370" y="4232"/>
                  </a:lnTo>
                  <a:cubicBezTo>
                    <a:pt x="26354" y="4084"/>
                    <a:pt x="26242" y="4010"/>
                    <a:pt x="26131" y="4010"/>
                  </a:cubicBezTo>
                  <a:close/>
                  <a:moveTo>
                    <a:pt x="17001" y="4026"/>
                  </a:moveTo>
                  <a:cubicBezTo>
                    <a:pt x="16889" y="4026"/>
                    <a:pt x="16778" y="4100"/>
                    <a:pt x="16762" y="4249"/>
                  </a:cubicBezTo>
                  <a:lnTo>
                    <a:pt x="16762" y="14994"/>
                  </a:lnTo>
                  <a:cubicBezTo>
                    <a:pt x="16778" y="15143"/>
                    <a:pt x="16889" y="15217"/>
                    <a:pt x="17001" y="15217"/>
                  </a:cubicBezTo>
                  <a:cubicBezTo>
                    <a:pt x="17112" y="15217"/>
                    <a:pt x="17223" y="15143"/>
                    <a:pt x="17240" y="14994"/>
                  </a:cubicBezTo>
                  <a:lnTo>
                    <a:pt x="17240" y="4249"/>
                  </a:lnTo>
                  <a:cubicBezTo>
                    <a:pt x="17223" y="4100"/>
                    <a:pt x="17112" y="4026"/>
                    <a:pt x="17001" y="4026"/>
                  </a:cubicBezTo>
                  <a:close/>
                  <a:moveTo>
                    <a:pt x="24615" y="2477"/>
                  </a:moveTo>
                  <a:cubicBezTo>
                    <a:pt x="24504" y="2477"/>
                    <a:pt x="24392" y="2551"/>
                    <a:pt x="24376" y="2699"/>
                  </a:cubicBezTo>
                  <a:lnTo>
                    <a:pt x="24376" y="16527"/>
                  </a:lnTo>
                  <a:cubicBezTo>
                    <a:pt x="24392" y="16667"/>
                    <a:pt x="24504" y="16737"/>
                    <a:pt x="24615" y="16737"/>
                  </a:cubicBezTo>
                  <a:cubicBezTo>
                    <a:pt x="24726" y="16737"/>
                    <a:pt x="24837" y="16667"/>
                    <a:pt x="24854" y="16527"/>
                  </a:cubicBezTo>
                  <a:lnTo>
                    <a:pt x="24854" y="2699"/>
                  </a:lnTo>
                  <a:cubicBezTo>
                    <a:pt x="24837" y="2551"/>
                    <a:pt x="24726" y="2477"/>
                    <a:pt x="24615" y="2477"/>
                  </a:cubicBezTo>
                  <a:close/>
                  <a:moveTo>
                    <a:pt x="18523" y="2489"/>
                  </a:moveTo>
                  <a:cubicBezTo>
                    <a:pt x="18410" y="2489"/>
                    <a:pt x="18294" y="2559"/>
                    <a:pt x="18278" y="2699"/>
                  </a:cubicBezTo>
                  <a:lnTo>
                    <a:pt x="18278" y="16527"/>
                  </a:lnTo>
                  <a:cubicBezTo>
                    <a:pt x="18294" y="16675"/>
                    <a:pt x="18410" y="16750"/>
                    <a:pt x="18523" y="16750"/>
                  </a:cubicBezTo>
                  <a:cubicBezTo>
                    <a:pt x="18636" y="16750"/>
                    <a:pt x="18748" y="16675"/>
                    <a:pt x="18756" y="16527"/>
                  </a:cubicBezTo>
                  <a:lnTo>
                    <a:pt x="18756" y="2699"/>
                  </a:lnTo>
                  <a:cubicBezTo>
                    <a:pt x="18748" y="2559"/>
                    <a:pt x="18636" y="2489"/>
                    <a:pt x="18523" y="2489"/>
                  </a:cubicBezTo>
                  <a:close/>
                  <a:moveTo>
                    <a:pt x="23088" y="1538"/>
                  </a:moveTo>
                  <a:cubicBezTo>
                    <a:pt x="22975" y="1538"/>
                    <a:pt x="22860" y="1612"/>
                    <a:pt x="22843" y="1760"/>
                  </a:cubicBezTo>
                  <a:lnTo>
                    <a:pt x="22843" y="17483"/>
                  </a:lnTo>
                  <a:cubicBezTo>
                    <a:pt x="22860" y="17623"/>
                    <a:pt x="22975" y="17693"/>
                    <a:pt x="23088" y="17693"/>
                  </a:cubicBezTo>
                  <a:cubicBezTo>
                    <a:pt x="23202" y="17693"/>
                    <a:pt x="23313" y="17623"/>
                    <a:pt x="23321" y="17483"/>
                  </a:cubicBezTo>
                  <a:lnTo>
                    <a:pt x="23321" y="1760"/>
                  </a:lnTo>
                  <a:cubicBezTo>
                    <a:pt x="23313" y="1612"/>
                    <a:pt x="23202" y="1538"/>
                    <a:pt x="23088" y="1538"/>
                  </a:cubicBezTo>
                  <a:close/>
                  <a:moveTo>
                    <a:pt x="20043" y="1538"/>
                  </a:moveTo>
                  <a:cubicBezTo>
                    <a:pt x="19930" y="1538"/>
                    <a:pt x="19819" y="1612"/>
                    <a:pt x="19811" y="1760"/>
                  </a:cubicBezTo>
                  <a:lnTo>
                    <a:pt x="19811" y="17483"/>
                  </a:lnTo>
                  <a:cubicBezTo>
                    <a:pt x="19819" y="17631"/>
                    <a:pt x="19930" y="17705"/>
                    <a:pt x="20043" y="17705"/>
                  </a:cubicBezTo>
                  <a:cubicBezTo>
                    <a:pt x="20157" y="17705"/>
                    <a:pt x="20272" y="17631"/>
                    <a:pt x="20289" y="17483"/>
                  </a:cubicBezTo>
                  <a:lnTo>
                    <a:pt x="20289" y="1760"/>
                  </a:lnTo>
                  <a:cubicBezTo>
                    <a:pt x="20272" y="1612"/>
                    <a:pt x="20157" y="1538"/>
                    <a:pt x="20043" y="1538"/>
                  </a:cubicBezTo>
                  <a:close/>
                  <a:moveTo>
                    <a:pt x="21566" y="1"/>
                  </a:moveTo>
                  <a:cubicBezTo>
                    <a:pt x="21455" y="1"/>
                    <a:pt x="21343" y="71"/>
                    <a:pt x="21327" y="211"/>
                  </a:cubicBezTo>
                  <a:lnTo>
                    <a:pt x="21327" y="19016"/>
                  </a:lnTo>
                  <a:cubicBezTo>
                    <a:pt x="21343" y="19164"/>
                    <a:pt x="21455" y="19238"/>
                    <a:pt x="21566" y="19238"/>
                  </a:cubicBezTo>
                  <a:cubicBezTo>
                    <a:pt x="21677" y="19238"/>
                    <a:pt x="21788" y="19164"/>
                    <a:pt x="21805" y="19016"/>
                  </a:cubicBezTo>
                  <a:lnTo>
                    <a:pt x="21805" y="211"/>
                  </a:lnTo>
                  <a:cubicBezTo>
                    <a:pt x="21788" y="71"/>
                    <a:pt x="21677" y="1"/>
                    <a:pt x="2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8"/>
          <p:cNvGrpSpPr/>
          <p:nvPr/>
        </p:nvGrpSpPr>
        <p:grpSpPr>
          <a:xfrm>
            <a:off x="7053942" y="3781353"/>
            <a:ext cx="1308137" cy="950223"/>
            <a:chOff x="6044762" y="3020260"/>
            <a:chExt cx="2069811" cy="1553187"/>
          </a:xfrm>
        </p:grpSpPr>
        <p:sp>
          <p:nvSpPr>
            <p:cNvPr id="1562" name="Google Shape;1562;p48"/>
            <p:cNvSpPr/>
            <p:nvPr/>
          </p:nvSpPr>
          <p:spPr>
            <a:xfrm>
              <a:off x="6310417" y="3729166"/>
              <a:ext cx="623420" cy="152926"/>
            </a:xfrm>
            <a:custGeom>
              <a:avLst/>
              <a:gdLst/>
              <a:ahLst/>
              <a:cxnLst/>
              <a:rect l="l" t="t" r="r" b="b"/>
              <a:pathLst>
                <a:path w="12609" h="3093" extrusionOk="0">
                  <a:moveTo>
                    <a:pt x="2061" y="1"/>
                  </a:moveTo>
                  <a:cubicBezTo>
                    <a:pt x="693" y="1"/>
                    <a:pt x="1" y="1665"/>
                    <a:pt x="973" y="2638"/>
                  </a:cubicBezTo>
                  <a:cubicBezTo>
                    <a:pt x="1287" y="2952"/>
                    <a:pt x="1672" y="3092"/>
                    <a:pt x="2049" y="3092"/>
                  </a:cubicBezTo>
                  <a:cubicBezTo>
                    <a:pt x="2840" y="3092"/>
                    <a:pt x="3599"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297" y="2952"/>
                    <a:pt x="10680" y="3092"/>
                    <a:pt x="11057" y="3092"/>
                  </a:cubicBezTo>
                  <a:cubicBezTo>
                    <a:pt x="11846" y="3092"/>
                    <a:pt x="12609" y="2476"/>
                    <a:pt x="12609" y="1550"/>
                  </a:cubicBezTo>
                  <a:cubicBezTo>
                    <a:pt x="12609" y="693"/>
                    <a:pt x="11933" y="1"/>
                    <a:pt x="11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6310417" y="3213382"/>
              <a:ext cx="1292427" cy="152876"/>
            </a:xfrm>
            <a:custGeom>
              <a:avLst/>
              <a:gdLst/>
              <a:ahLst/>
              <a:cxnLst/>
              <a:rect l="l" t="t" r="r" b="b"/>
              <a:pathLst>
                <a:path w="26140" h="3092" extrusionOk="0">
                  <a:moveTo>
                    <a:pt x="2061" y="0"/>
                  </a:moveTo>
                  <a:cubicBezTo>
                    <a:pt x="693" y="0"/>
                    <a:pt x="1" y="1665"/>
                    <a:pt x="973" y="2637"/>
                  </a:cubicBezTo>
                  <a:cubicBezTo>
                    <a:pt x="1287" y="2951"/>
                    <a:pt x="1674" y="3092"/>
                    <a:pt x="2053" y="3092"/>
                  </a:cubicBezTo>
                  <a:cubicBezTo>
                    <a:pt x="2847" y="3092"/>
                    <a:pt x="3610" y="2475"/>
                    <a:pt x="3610" y="1549"/>
                  </a:cubicBezTo>
                  <a:cubicBezTo>
                    <a:pt x="3610" y="692"/>
                    <a:pt x="2918" y="0"/>
                    <a:pt x="2061" y="0"/>
                  </a:cubicBezTo>
                  <a:close/>
                  <a:moveTo>
                    <a:pt x="6560" y="0"/>
                  </a:moveTo>
                  <a:cubicBezTo>
                    <a:pt x="5192" y="0"/>
                    <a:pt x="4500" y="1665"/>
                    <a:pt x="5472" y="2637"/>
                  </a:cubicBezTo>
                  <a:cubicBezTo>
                    <a:pt x="5786" y="2951"/>
                    <a:pt x="6173" y="3092"/>
                    <a:pt x="6552" y="3092"/>
                  </a:cubicBezTo>
                  <a:cubicBezTo>
                    <a:pt x="7347" y="3092"/>
                    <a:pt x="8109" y="2475"/>
                    <a:pt x="8109" y="1549"/>
                  </a:cubicBezTo>
                  <a:cubicBezTo>
                    <a:pt x="8109" y="692"/>
                    <a:pt x="7417" y="0"/>
                    <a:pt x="6560" y="0"/>
                  </a:cubicBezTo>
                  <a:close/>
                  <a:moveTo>
                    <a:pt x="11076" y="0"/>
                  </a:moveTo>
                  <a:cubicBezTo>
                    <a:pt x="9691" y="0"/>
                    <a:pt x="9016" y="1665"/>
                    <a:pt x="9988" y="2637"/>
                  </a:cubicBezTo>
                  <a:cubicBezTo>
                    <a:pt x="10302" y="2951"/>
                    <a:pt x="10687" y="3092"/>
                    <a:pt x="11064" y="3092"/>
                  </a:cubicBezTo>
                  <a:cubicBezTo>
                    <a:pt x="11853" y="3092"/>
                    <a:pt x="12609" y="2475"/>
                    <a:pt x="12609" y="1549"/>
                  </a:cubicBezTo>
                  <a:cubicBezTo>
                    <a:pt x="12609" y="692"/>
                    <a:pt x="11933" y="0"/>
                    <a:pt x="11076" y="0"/>
                  </a:cubicBezTo>
                  <a:close/>
                  <a:moveTo>
                    <a:pt x="15575" y="0"/>
                  </a:moveTo>
                  <a:cubicBezTo>
                    <a:pt x="14207" y="0"/>
                    <a:pt x="13515" y="1665"/>
                    <a:pt x="14487" y="2637"/>
                  </a:cubicBezTo>
                  <a:cubicBezTo>
                    <a:pt x="14802" y="2951"/>
                    <a:pt x="15188" y="3092"/>
                    <a:pt x="15567" y="3092"/>
                  </a:cubicBezTo>
                  <a:cubicBezTo>
                    <a:pt x="16362" y="3092"/>
                    <a:pt x="17124" y="2475"/>
                    <a:pt x="17124" y="1549"/>
                  </a:cubicBezTo>
                  <a:cubicBezTo>
                    <a:pt x="17124" y="692"/>
                    <a:pt x="16432" y="0"/>
                    <a:pt x="15592" y="0"/>
                  </a:cubicBezTo>
                  <a:close/>
                  <a:moveTo>
                    <a:pt x="20091" y="0"/>
                  </a:moveTo>
                  <a:cubicBezTo>
                    <a:pt x="18707" y="0"/>
                    <a:pt x="18031" y="1665"/>
                    <a:pt x="19003" y="2637"/>
                  </a:cubicBezTo>
                  <a:cubicBezTo>
                    <a:pt x="19317" y="2951"/>
                    <a:pt x="19702" y="3092"/>
                    <a:pt x="20079" y="3092"/>
                  </a:cubicBezTo>
                  <a:cubicBezTo>
                    <a:pt x="20869" y="3092"/>
                    <a:pt x="21624" y="2475"/>
                    <a:pt x="21624" y="1549"/>
                  </a:cubicBezTo>
                  <a:cubicBezTo>
                    <a:pt x="21624" y="692"/>
                    <a:pt x="20948" y="0"/>
                    <a:pt x="20091" y="0"/>
                  </a:cubicBezTo>
                  <a:close/>
                  <a:moveTo>
                    <a:pt x="24590" y="0"/>
                  </a:moveTo>
                  <a:cubicBezTo>
                    <a:pt x="23222" y="0"/>
                    <a:pt x="22530" y="1665"/>
                    <a:pt x="23503" y="2637"/>
                  </a:cubicBezTo>
                  <a:cubicBezTo>
                    <a:pt x="23817" y="2951"/>
                    <a:pt x="24203" y="3092"/>
                    <a:pt x="24582" y="3092"/>
                  </a:cubicBezTo>
                  <a:cubicBezTo>
                    <a:pt x="25377" y="3092"/>
                    <a:pt x="26140" y="2475"/>
                    <a:pt x="26140" y="1549"/>
                  </a:cubicBezTo>
                  <a:cubicBezTo>
                    <a:pt x="26140" y="692"/>
                    <a:pt x="25447" y="0"/>
                    <a:pt x="24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6310417" y="4022509"/>
              <a:ext cx="1069145" cy="152926"/>
            </a:xfrm>
            <a:custGeom>
              <a:avLst/>
              <a:gdLst/>
              <a:ahLst/>
              <a:cxnLst/>
              <a:rect l="l" t="t" r="r" b="b"/>
              <a:pathLst>
                <a:path w="21624" h="3093" extrusionOk="0">
                  <a:moveTo>
                    <a:pt x="2061" y="1"/>
                  </a:moveTo>
                  <a:cubicBezTo>
                    <a:pt x="693" y="1"/>
                    <a:pt x="1" y="1665"/>
                    <a:pt x="973" y="2638"/>
                  </a:cubicBezTo>
                  <a:cubicBezTo>
                    <a:pt x="1287" y="2952"/>
                    <a:pt x="1674" y="3092"/>
                    <a:pt x="2053" y="3092"/>
                  </a:cubicBezTo>
                  <a:cubicBezTo>
                    <a:pt x="2847" y="3092"/>
                    <a:pt x="3610" y="2476"/>
                    <a:pt x="3610" y="1550"/>
                  </a:cubicBezTo>
                  <a:cubicBezTo>
                    <a:pt x="3610" y="693"/>
                    <a:pt x="2918" y="1"/>
                    <a:pt x="2061" y="1"/>
                  </a:cubicBezTo>
                  <a:close/>
                  <a:moveTo>
                    <a:pt x="6560" y="1"/>
                  </a:moveTo>
                  <a:cubicBezTo>
                    <a:pt x="5192" y="1"/>
                    <a:pt x="4500" y="1665"/>
                    <a:pt x="5472" y="2638"/>
                  </a:cubicBezTo>
                  <a:cubicBezTo>
                    <a:pt x="5786" y="2952"/>
                    <a:pt x="6173" y="3092"/>
                    <a:pt x="6552" y="3092"/>
                  </a:cubicBezTo>
                  <a:cubicBezTo>
                    <a:pt x="7347" y="3092"/>
                    <a:pt x="8109" y="2476"/>
                    <a:pt x="8109" y="1550"/>
                  </a:cubicBezTo>
                  <a:cubicBezTo>
                    <a:pt x="8109" y="693"/>
                    <a:pt x="7417" y="1"/>
                    <a:pt x="6560" y="1"/>
                  </a:cubicBezTo>
                  <a:close/>
                  <a:moveTo>
                    <a:pt x="11076" y="1"/>
                  </a:moveTo>
                  <a:cubicBezTo>
                    <a:pt x="9691" y="1"/>
                    <a:pt x="9016" y="1665"/>
                    <a:pt x="9988" y="2638"/>
                  </a:cubicBezTo>
                  <a:cubicBezTo>
                    <a:pt x="10302" y="2952"/>
                    <a:pt x="10687" y="3092"/>
                    <a:pt x="11064" y="3092"/>
                  </a:cubicBezTo>
                  <a:cubicBezTo>
                    <a:pt x="11853" y="3092"/>
                    <a:pt x="12609" y="2476"/>
                    <a:pt x="12609" y="1550"/>
                  </a:cubicBezTo>
                  <a:cubicBezTo>
                    <a:pt x="12609" y="693"/>
                    <a:pt x="11933" y="1"/>
                    <a:pt x="11076" y="1"/>
                  </a:cubicBezTo>
                  <a:close/>
                  <a:moveTo>
                    <a:pt x="15575" y="1"/>
                  </a:moveTo>
                  <a:cubicBezTo>
                    <a:pt x="14207" y="1"/>
                    <a:pt x="13515" y="1665"/>
                    <a:pt x="14487" y="2638"/>
                  </a:cubicBezTo>
                  <a:cubicBezTo>
                    <a:pt x="14802" y="2952"/>
                    <a:pt x="15188" y="3092"/>
                    <a:pt x="15567" y="3092"/>
                  </a:cubicBezTo>
                  <a:cubicBezTo>
                    <a:pt x="16362" y="3092"/>
                    <a:pt x="17124" y="2476"/>
                    <a:pt x="17124" y="1550"/>
                  </a:cubicBezTo>
                  <a:cubicBezTo>
                    <a:pt x="17124" y="693"/>
                    <a:pt x="16432" y="1"/>
                    <a:pt x="15592" y="1"/>
                  </a:cubicBezTo>
                  <a:close/>
                  <a:moveTo>
                    <a:pt x="20091" y="1"/>
                  </a:moveTo>
                  <a:cubicBezTo>
                    <a:pt x="18707" y="1"/>
                    <a:pt x="18031" y="1665"/>
                    <a:pt x="19003" y="2638"/>
                  </a:cubicBezTo>
                  <a:cubicBezTo>
                    <a:pt x="19317" y="2952"/>
                    <a:pt x="19702" y="3092"/>
                    <a:pt x="20079" y="3092"/>
                  </a:cubicBezTo>
                  <a:cubicBezTo>
                    <a:pt x="20869" y="3092"/>
                    <a:pt x="21624" y="2476"/>
                    <a:pt x="21624" y="1550"/>
                  </a:cubicBezTo>
                  <a:cubicBezTo>
                    <a:pt x="21624" y="693"/>
                    <a:pt x="20948" y="1"/>
                    <a:pt x="20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6310417" y="3471670"/>
              <a:ext cx="1784627" cy="152876"/>
            </a:xfrm>
            <a:custGeom>
              <a:avLst/>
              <a:gdLst/>
              <a:ahLst/>
              <a:cxnLst/>
              <a:rect l="l" t="t" r="r" b="b"/>
              <a:pathLst>
                <a:path w="36095" h="3092" extrusionOk="0">
                  <a:moveTo>
                    <a:pt x="2061" y="1"/>
                  </a:moveTo>
                  <a:cubicBezTo>
                    <a:pt x="693" y="1"/>
                    <a:pt x="1" y="1649"/>
                    <a:pt x="973" y="2638"/>
                  </a:cubicBezTo>
                  <a:cubicBezTo>
                    <a:pt x="1286" y="2951"/>
                    <a:pt x="1670" y="3092"/>
                    <a:pt x="2047" y="3092"/>
                  </a:cubicBezTo>
                  <a:cubicBezTo>
                    <a:pt x="2839" y="3092"/>
                    <a:pt x="3599" y="2471"/>
                    <a:pt x="3610" y="1533"/>
                  </a:cubicBezTo>
                  <a:cubicBezTo>
                    <a:pt x="3610" y="693"/>
                    <a:pt x="2918" y="1"/>
                    <a:pt x="2061" y="1"/>
                  </a:cubicBezTo>
                  <a:close/>
                  <a:moveTo>
                    <a:pt x="6692" y="1"/>
                  </a:moveTo>
                  <a:cubicBezTo>
                    <a:pt x="5324" y="1"/>
                    <a:pt x="4632" y="1665"/>
                    <a:pt x="5604" y="2638"/>
                  </a:cubicBezTo>
                  <a:cubicBezTo>
                    <a:pt x="5918" y="2951"/>
                    <a:pt x="6303" y="3092"/>
                    <a:pt x="6682" y="3092"/>
                  </a:cubicBezTo>
                  <a:cubicBezTo>
                    <a:pt x="7477" y="3092"/>
                    <a:pt x="8241" y="2471"/>
                    <a:pt x="8241" y="1533"/>
                  </a:cubicBezTo>
                  <a:cubicBezTo>
                    <a:pt x="8241" y="693"/>
                    <a:pt x="7549" y="1"/>
                    <a:pt x="6708" y="1"/>
                  </a:cubicBezTo>
                  <a:close/>
                  <a:moveTo>
                    <a:pt x="11340" y="1"/>
                  </a:moveTo>
                  <a:cubicBezTo>
                    <a:pt x="9955" y="1"/>
                    <a:pt x="9263" y="1649"/>
                    <a:pt x="10235" y="2638"/>
                  </a:cubicBezTo>
                  <a:cubicBezTo>
                    <a:pt x="10549" y="2951"/>
                    <a:pt x="10934" y="3092"/>
                    <a:pt x="11313" y="3092"/>
                  </a:cubicBezTo>
                  <a:cubicBezTo>
                    <a:pt x="12108" y="3092"/>
                    <a:pt x="12872" y="2471"/>
                    <a:pt x="12872" y="1533"/>
                  </a:cubicBezTo>
                  <a:cubicBezTo>
                    <a:pt x="12872" y="693"/>
                    <a:pt x="12197" y="1"/>
                    <a:pt x="11340" y="1"/>
                  </a:cubicBezTo>
                  <a:close/>
                  <a:moveTo>
                    <a:pt x="15971" y="1"/>
                  </a:moveTo>
                  <a:cubicBezTo>
                    <a:pt x="14603" y="1"/>
                    <a:pt x="13911" y="1665"/>
                    <a:pt x="14883" y="2638"/>
                  </a:cubicBezTo>
                  <a:cubicBezTo>
                    <a:pt x="15197" y="2951"/>
                    <a:pt x="15582" y="3092"/>
                    <a:pt x="15961" y="3092"/>
                  </a:cubicBezTo>
                  <a:cubicBezTo>
                    <a:pt x="16756" y="3092"/>
                    <a:pt x="17520" y="2471"/>
                    <a:pt x="17520" y="1533"/>
                  </a:cubicBezTo>
                  <a:cubicBezTo>
                    <a:pt x="17520" y="693"/>
                    <a:pt x="16844" y="1"/>
                    <a:pt x="16004" y="1"/>
                  </a:cubicBezTo>
                  <a:close/>
                  <a:moveTo>
                    <a:pt x="20618" y="1"/>
                  </a:moveTo>
                  <a:cubicBezTo>
                    <a:pt x="19251" y="1"/>
                    <a:pt x="18558" y="1649"/>
                    <a:pt x="19531" y="2638"/>
                  </a:cubicBezTo>
                  <a:cubicBezTo>
                    <a:pt x="19844" y="2951"/>
                    <a:pt x="20230" y="3092"/>
                    <a:pt x="20608" y="3092"/>
                  </a:cubicBezTo>
                  <a:cubicBezTo>
                    <a:pt x="21404" y="3092"/>
                    <a:pt x="22168" y="2471"/>
                    <a:pt x="22168" y="1533"/>
                  </a:cubicBezTo>
                  <a:cubicBezTo>
                    <a:pt x="22168" y="693"/>
                    <a:pt x="21475" y="1"/>
                    <a:pt x="20635" y="1"/>
                  </a:cubicBezTo>
                  <a:close/>
                  <a:moveTo>
                    <a:pt x="25266" y="1"/>
                  </a:moveTo>
                  <a:cubicBezTo>
                    <a:pt x="23882" y="1"/>
                    <a:pt x="23206" y="1665"/>
                    <a:pt x="24178" y="2638"/>
                  </a:cubicBezTo>
                  <a:cubicBezTo>
                    <a:pt x="24492" y="2951"/>
                    <a:pt x="24876" y="3092"/>
                    <a:pt x="25252" y="3092"/>
                  </a:cubicBezTo>
                  <a:cubicBezTo>
                    <a:pt x="26042" y="3092"/>
                    <a:pt x="26799" y="2471"/>
                    <a:pt x="26799" y="1533"/>
                  </a:cubicBezTo>
                  <a:cubicBezTo>
                    <a:pt x="26799" y="693"/>
                    <a:pt x="26123" y="1"/>
                    <a:pt x="25266" y="1"/>
                  </a:cubicBezTo>
                  <a:close/>
                  <a:moveTo>
                    <a:pt x="29897" y="1"/>
                  </a:moveTo>
                  <a:cubicBezTo>
                    <a:pt x="28529" y="1"/>
                    <a:pt x="27837" y="1649"/>
                    <a:pt x="28810" y="2638"/>
                  </a:cubicBezTo>
                  <a:cubicBezTo>
                    <a:pt x="29123" y="2951"/>
                    <a:pt x="29509" y="3092"/>
                    <a:pt x="29887" y="3092"/>
                  </a:cubicBezTo>
                  <a:cubicBezTo>
                    <a:pt x="30682" y="3092"/>
                    <a:pt x="31447" y="2471"/>
                    <a:pt x="31447" y="1533"/>
                  </a:cubicBezTo>
                  <a:cubicBezTo>
                    <a:pt x="31447" y="693"/>
                    <a:pt x="30771" y="1"/>
                    <a:pt x="29914" y="1"/>
                  </a:cubicBezTo>
                  <a:close/>
                  <a:moveTo>
                    <a:pt x="34545" y="1"/>
                  </a:moveTo>
                  <a:cubicBezTo>
                    <a:pt x="33177" y="1"/>
                    <a:pt x="32485" y="1665"/>
                    <a:pt x="33457" y="2638"/>
                  </a:cubicBezTo>
                  <a:cubicBezTo>
                    <a:pt x="33771" y="2951"/>
                    <a:pt x="34156" y="3092"/>
                    <a:pt x="34535" y="3092"/>
                  </a:cubicBezTo>
                  <a:cubicBezTo>
                    <a:pt x="35330" y="3092"/>
                    <a:pt x="36094" y="2471"/>
                    <a:pt x="36094" y="1533"/>
                  </a:cubicBezTo>
                  <a:cubicBezTo>
                    <a:pt x="36094" y="693"/>
                    <a:pt x="35402" y="1"/>
                    <a:pt x="34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6044762" y="4338693"/>
              <a:ext cx="2069811" cy="7367"/>
            </a:xfrm>
            <a:custGeom>
              <a:avLst/>
              <a:gdLst/>
              <a:ahLst/>
              <a:cxnLst/>
              <a:rect l="l" t="t" r="r" b="b"/>
              <a:pathLst>
                <a:path w="41863" h="149" extrusionOk="0">
                  <a:moveTo>
                    <a:pt x="1" y="1"/>
                  </a:moveTo>
                  <a:lnTo>
                    <a:pt x="1" y="149"/>
                  </a:lnTo>
                  <a:lnTo>
                    <a:pt x="41863" y="149"/>
                  </a:lnTo>
                  <a:lnTo>
                    <a:pt x="41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6129507" y="3020260"/>
              <a:ext cx="8207" cy="1426861"/>
            </a:xfrm>
            <a:custGeom>
              <a:avLst/>
              <a:gdLst/>
              <a:ahLst/>
              <a:cxnLst/>
              <a:rect l="l" t="t" r="r" b="b"/>
              <a:pathLst>
                <a:path w="166" h="28859" extrusionOk="0">
                  <a:moveTo>
                    <a:pt x="1" y="0"/>
                  </a:moveTo>
                  <a:lnTo>
                    <a:pt x="1" y="28859"/>
                  </a:lnTo>
                  <a:lnTo>
                    <a:pt x="166" y="28859"/>
                  </a:lnTo>
                  <a:lnTo>
                    <a:pt x="1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6349526" y="4505759"/>
              <a:ext cx="44894" cy="67687"/>
            </a:xfrm>
            <a:custGeom>
              <a:avLst/>
              <a:gdLst/>
              <a:ahLst/>
              <a:cxnLst/>
              <a:rect l="l" t="t" r="r" b="b"/>
              <a:pathLst>
                <a:path w="908" h="1369" extrusionOk="0">
                  <a:moveTo>
                    <a:pt x="462" y="132"/>
                  </a:moveTo>
                  <a:cubicBezTo>
                    <a:pt x="545" y="132"/>
                    <a:pt x="627" y="181"/>
                    <a:pt x="660" y="280"/>
                  </a:cubicBezTo>
                  <a:cubicBezTo>
                    <a:pt x="709" y="363"/>
                    <a:pt x="742" y="495"/>
                    <a:pt x="742" y="676"/>
                  </a:cubicBezTo>
                  <a:cubicBezTo>
                    <a:pt x="742" y="857"/>
                    <a:pt x="709" y="1006"/>
                    <a:pt x="660" y="1088"/>
                  </a:cubicBezTo>
                  <a:cubicBezTo>
                    <a:pt x="627" y="1187"/>
                    <a:pt x="545" y="1220"/>
                    <a:pt x="462" y="1220"/>
                  </a:cubicBezTo>
                  <a:cubicBezTo>
                    <a:pt x="363" y="1220"/>
                    <a:pt x="297" y="1187"/>
                    <a:pt x="248" y="1088"/>
                  </a:cubicBezTo>
                  <a:cubicBezTo>
                    <a:pt x="198" y="1006"/>
                    <a:pt x="182" y="857"/>
                    <a:pt x="182" y="676"/>
                  </a:cubicBezTo>
                  <a:cubicBezTo>
                    <a:pt x="182" y="495"/>
                    <a:pt x="198" y="363"/>
                    <a:pt x="248" y="280"/>
                  </a:cubicBezTo>
                  <a:cubicBezTo>
                    <a:pt x="297" y="181"/>
                    <a:pt x="363" y="132"/>
                    <a:pt x="462" y="132"/>
                  </a:cubicBezTo>
                  <a:close/>
                  <a:moveTo>
                    <a:pt x="462" y="0"/>
                  </a:moveTo>
                  <a:cubicBezTo>
                    <a:pt x="314" y="0"/>
                    <a:pt x="198" y="50"/>
                    <a:pt x="116" y="181"/>
                  </a:cubicBezTo>
                  <a:cubicBezTo>
                    <a:pt x="34" y="297"/>
                    <a:pt x="1" y="462"/>
                    <a:pt x="1" y="676"/>
                  </a:cubicBezTo>
                  <a:cubicBezTo>
                    <a:pt x="1" y="907"/>
                    <a:pt x="34" y="1071"/>
                    <a:pt x="116" y="1187"/>
                  </a:cubicBezTo>
                  <a:cubicBezTo>
                    <a:pt x="198" y="1319"/>
                    <a:pt x="314" y="1368"/>
                    <a:pt x="462" y="1368"/>
                  </a:cubicBezTo>
                  <a:cubicBezTo>
                    <a:pt x="610" y="1368"/>
                    <a:pt x="726" y="1319"/>
                    <a:pt x="792" y="1187"/>
                  </a:cubicBezTo>
                  <a:cubicBezTo>
                    <a:pt x="874" y="1071"/>
                    <a:pt x="907" y="907"/>
                    <a:pt x="907" y="676"/>
                  </a:cubicBezTo>
                  <a:cubicBezTo>
                    <a:pt x="907" y="462"/>
                    <a:pt x="874" y="297"/>
                    <a:pt x="792" y="181"/>
                  </a:cubicBezTo>
                  <a:cubicBezTo>
                    <a:pt x="726" y="50"/>
                    <a:pt x="610"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6410637" y="4506551"/>
              <a:ext cx="39158" cy="66055"/>
            </a:xfrm>
            <a:custGeom>
              <a:avLst/>
              <a:gdLst/>
              <a:ahLst/>
              <a:cxnLst/>
              <a:rect l="l" t="t" r="r" b="b"/>
              <a:pathLst>
                <a:path w="792" h="1336" extrusionOk="0">
                  <a:moveTo>
                    <a:pt x="314" y="1"/>
                  </a:moveTo>
                  <a:lnTo>
                    <a:pt x="1" y="67"/>
                  </a:lnTo>
                  <a:lnTo>
                    <a:pt x="1" y="231"/>
                  </a:lnTo>
                  <a:lnTo>
                    <a:pt x="314" y="165"/>
                  </a:lnTo>
                  <a:lnTo>
                    <a:pt x="314" y="1171"/>
                  </a:lnTo>
                  <a:lnTo>
                    <a:pt x="17" y="1171"/>
                  </a:lnTo>
                  <a:lnTo>
                    <a:pt x="17" y="1336"/>
                  </a:lnTo>
                  <a:lnTo>
                    <a:pt x="792" y="1336"/>
                  </a:lnTo>
                  <a:lnTo>
                    <a:pt x="792" y="1171"/>
                  </a:lnTo>
                  <a:lnTo>
                    <a:pt x="495" y="1171"/>
                  </a:lnTo>
                  <a:lnTo>
                    <a:pt x="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6828673" y="4505759"/>
              <a:ext cx="45685" cy="67687"/>
            </a:xfrm>
            <a:custGeom>
              <a:avLst/>
              <a:gdLst/>
              <a:ahLst/>
              <a:cxnLst/>
              <a:rect l="l" t="t" r="r" b="b"/>
              <a:pathLst>
                <a:path w="924" h="1369" extrusionOk="0">
                  <a:moveTo>
                    <a:pt x="462" y="132"/>
                  </a:moveTo>
                  <a:cubicBezTo>
                    <a:pt x="561" y="132"/>
                    <a:pt x="627" y="181"/>
                    <a:pt x="676" y="280"/>
                  </a:cubicBezTo>
                  <a:cubicBezTo>
                    <a:pt x="726" y="363"/>
                    <a:pt x="742" y="495"/>
                    <a:pt x="742" y="676"/>
                  </a:cubicBezTo>
                  <a:cubicBezTo>
                    <a:pt x="742" y="857"/>
                    <a:pt x="726" y="1006"/>
                    <a:pt x="676" y="1088"/>
                  </a:cubicBezTo>
                  <a:cubicBezTo>
                    <a:pt x="627" y="1187"/>
                    <a:pt x="561" y="1220"/>
                    <a:pt x="462" y="1220"/>
                  </a:cubicBezTo>
                  <a:cubicBezTo>
                    <a:pt x="380" y="1220"/>
                    <a:pt x="297" y="1187"/>
                    <a:pt x="248" y="1088"/>
                  </a:cubicBezTo>
                  <a:cubicBezTo>
                    <a:pt x="215" y="1006"/>
                    <a:pt x="182" y="857"/>
                    <a:pt x="182" y="676"/>
                  </a:cubicBezTo>
                  <a:cubicBezTo>
                    <a:pt x="182" y="495"/>
                    <a:pt x="215" y="363"/>
                    <a:pt x="248" y="280"/>
                  </a:cubicBezTo>
                  <a:cubicBezTo>
                    <a:pt x="297" y="181"/>
                    <a:pt x="380" y="132"/>
                    <a:pt x="462" y="132"/>
                  </a:cubicBezTo>
                  <a:close/>
                  <a:moveTo>
                    <a:pt x="462" y="0"/>
                  </a:moveTo>
                  <a:cubicBezTo>
                    <a:pt x="314" y="0"/>
                    <a:pt x="198" y="50"/>
                    <a:pt x="116" y="181"/>
                  </a:cubicBezTo>
                  <a:cubicBezTo>
                    <a:pt x="50" y="297"/>
                    <a:pt x="1" y="462"/>
                    <a:pt x="1" y="676"/>
                  </a:cubicBezTo>
                  <a:cubicBezTo>
                    <a:pt x="1" y="907"/>
                    <a:pt x="50" y="1071"/>
                    <a:pt x="116" y="1187"/>
                  </a:cubicBezTo>
                  <a:cubicBezTo>
                    <a:pt x="198" y="1319"/>
                    <a:pt x="314" y="1368"/>
                    <a:pt x="462" y="1368"/>
                  </a:cubicBezTo>
                  <a:cubicBezTo>
                    <a:pt x="610" y="1368"/>
                    <a:pt x="726" y="1319"/>
                    <a:pt x="808" y="1187"/>
                  </a:cubicBezTo>
                  <a:cubicBezTo>
                    <a:pt x="874" y="1071"/>
                    <a:pt x="924" y="907"/>
                    <a:pt x="924" y="676"/>
                  </a:cubicBezTo>
                  <a:cubicBezTo>
                    <a:pt x="924" y="462"/>
                    <a:pt x="874" y="297"/>
                    <a:pt x="808" y="181"/>
                  </a:cubicBezTo>
                  <a:cubicBezTo>
                    <a:pt x="726" y="50"/>
                    <a:pt x="610"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6886521" y="4505759"/>
              <a:ext cx="41631" cy="66846"/>
            </a:xfrm>
            <a:custGeom>
              <a:avLst/>
              <a:gdLst/>
              <a:ahLst/>
              <a:cxnLst/>
              <a:rect l="l" t="t" r="r" b="b"/>
              <a:pathLst>
                <a:path w="842" h="1352" extrusionOk="0">
                  <a:moveTo>
                    <a:pt x="380" y="0"/>
                  </a:moveTo>
                  <a:cubicBezTo>
                    <a:pt x="330" y="0"/>
                    <a:pt x="281" y="0"/>
                    <a:pt x="215" y="17"/>
                  </a:cubicBezTo>
                  <a:cubicBezTo>
                    <a:pt x="149" y="33"/>
                    <a:pt x="83" y="50"/>
                    <a:pt x="17" y="83"/>
                  </a:cubicBezTo>
                  <a:lnTo>
                    <a:pt x="17" y="264"/>
                  </a:lnTo>
                  <a:cubicBezTo>
                    <a:pt x="83" y="231"/>
                    <a:pt x="149" y="198"/>
                    <a:pt x="215" y="181"/>
                  </a:cubicBezTo>
                  <a:cubicBezTo>
                    <a:pt x="281" y="165"/>
                    <a:pt x="330" y="149"/>
                    <a:pt x="396" y="149"/>
                  </a:cubicBezTo>
                  <a:cubicBezTo>
                    <a:pt x="462" y="149"/>
                    <a:pt x="528" y="165"/>
                    <a:pt x="578" y="214"/>
                  </a:cubicBezTo>
                  <a:cubicBezTo>
                    <a:pt x="627" y="264"/>
                    <a:pt x="660" y="313"/>
                    <a:pt x="660" y="379"/>
                  </a:cubicBezTo>
                  <a:cubicBezTo>
                    <a:pt x="660" y="429"/>
                    <a:pt x="643" y="478"/>
                    <a:pt x="627" y="511"/>
                  </a:cubicBezTo>
                  <a:cubicBezTo>
                    <a:pt x="594" y="561"/>
                    <a:pt x="561" y="610"/>
                    <a:pt x="495" y="676"/>
                  </a:cubicBezTo>
                  <a:cubicBezTo>
                    <a:pt x="479" y="709"/>
                    <a:pt x="396" y="791"/>
                    <a:pt x="281" y="907"/>
                  </a:cubicBezTo>
                  <a:cubicBezTo>
                    <a:pt x="166" y="1022"/>
                    <a:pt x="67" y="1121"/>
                    <a:pt x="1" y="1187"/>
                  </a:cubicBezTo>
                  <a:lnTo>
                    <a:pt x="1" y="1352"/>
                  </a:lnTo>
                  <a:lnTo>
                    <a:pt x="841" y="1352"/>
                  </a:lnTo>
                  <a:lnTo>
                    <a:pt x="841" y="1187"/>
                  </a:lnTo>
                  <a:lnTo>
                    <a:pt x="215" y="1187"/>
                  </a:lnTo>
                  <a:cubicBezTo>
                    <a:pt x="363" y="1038"/>
                    <a:pt x="479" y="940"/>
                    <a:pt x="561" y="857"/>
                  </a:cubicBezTo>
                  <a:cubicBezTo>
                    <a:pt x="627" y="775"/>
                    <a:pt x="676" y="725"/>
                    <a:pt x="693" y="709"/>
                  </a:cubicBezTo>
                  <a:cubicBezTo>
                    <a:pt x="742" y="643"/>
                    <a:pt x="792" y="577"/>
                    <a:pt x="808" y="528"/>
                  </a:cubicBezTo>
                  <a:cubicBezTo>
                    <a:pt x="825" y="478"/>
                    <a:pt x="841" y="429"/>
                    <a:pt x="841" y="379"/>
                  </a:cubicBezTo>
                  <a:cubicBezTo>
                    <a:pt x="841" y="264"/>
                    <a:pt x="792" y="165"/>
                    <a:pt x="709" y="99"/>
                  </a:cubicBezTo>
                  <a:cubicBezTo>
                    <a:pt x="627" y="33"/>
                    <a:pt x="528" y="0"/>
                    <a:pt x="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7308612" y="4505759"/>
              <a:ext cx="44894" cy="67687"/>
            </a:xfrm>
            <a:custGeom>
              <a:avLst/>
              <a:gdLst/>
              <a:ahLst/>
              <a:cxnLst/>
              <a:rect l="l" t="t" r="r" b="b"/>
              <a:pathLst>
                <a:path w="908" h="1369" extrusionOk="0">
                  <a:moveTo>
                    <a:pt x="446" y="132"/>
                  </a:moveTo>
                  <a:cubicBezTo>
                    <a:pt x="545" y="132"/>
                    <a:pt x="611" y="181"/>
                    <a:pt x="660" y="280"/>
                  </a:cubicBezTo>
                  <a:cubicBezTo>
                    <a:pt x="710" y="363"/>
                    <a:pt x="726" y="495"/>
                    <a:pt x="726" y="676"/>
                  </a:cubicBezTo>
                  <a:cubicBezTo>
                    <a:pt x="726" y="857"/>
                    <a:pt x="710" y="1006"/>
                    <a:pt x="660" y="1088"/>
                  </a:cubicBezTo>
                  <a:cubicBezTo>
                    <a:pt x="611" y="1187"/>
                    <a:pt x="545" y="1220"/>
                    <a:pt x="446" y="1220"/>
                  </a:cubicBezTo>
                  <a:cubicBezTo>
                    <a:pt x="364" y="1220"/>
                    <a:pt x="298" y="1187"/>
                    <a:pt x="248" y="1088"/>
                  </a:cubicBezTo>
                  <a:cubicBezTo>
                    <a:pt x="199" y="1006"/>
                    <a:pt x="182" y="857"/>
                    <a:pt x="182" y="676"/>
                  </a:cubicBezTo>
                  <a:cubicBezTo>
                    <a:pt x="182" y="495"/>
                    <a:pt x="199" y="363"/>
                    <a:pt x="248" y="280"/>
                  </a:cubicBezTo>
                  <a:cubicBezTo>
                    <a:pt x="298" y="181"/>
                    <a:pt x="364" y="132"/>
                    <a:pt x="446" y="132"/>
                  </a:cubicBezTo>
                  <a:close/>
                  <a:moveTo>
                    <a:pt x="446" y="0"/>
                  </a:moveTo>
                  <a:cubicBezTo>
                    <a:pt x="298" y="0"/>
                    <a:pt x="199" y="50"/>
                    <a:pt x="116" y="181"/>
                  </a:cubicBezTo>
                  <a:cubicBezTo>
                    <a:pt x="34" y="297"/>
                    <a:pt x="1" y="462"/>
                    <a:pt x="1" y="676"/>
                  </a:cubicBezTo>
                  <a:cubicBezTo>
                    <a:pt x="1" y="907"/>
                    <a:pt x="34" y="1071"/>
                    <a:pt x="116" y="1187"/>
                  </a:cubicBezTo>
                  <a:cubicBezTo>
                    <a:pt x="199" y="1319"/>
                    <a:pt x="298" y="1368"/>
                    <a:pt x="446" y="1368"/>
                  </a:cubicBezTo>
                  <a:cubicBezTo>
                    <a:pt x="594" y="1368"/>
                    <a:pt x="710" y="1319"/>
                    <a:pt x="792" y="1187"/>
                  </a:cubicBezTo>
                  <a:cubicBezTo>
                    <a:pt x="874" y="1071"/>
                    <a:pt x="907" y="907"/>
                    <a:pt x="907" y="676"/>
                  </a:cubicBezTo>
                  <a:cubicBezTo>
                    <a:pt x="907" y="462"/>
                    <a:pt x="874" y="297"/>
                    <a:pt x="792" y="181"/>
                  </a:cubicBezTo>
                  <a:cubicBezTo>
                    <a:pt x="710" y="50"/>
                    <a:pt x="594"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7366509" y="4505759"/>
              <a:ext cx="43213" cy="67687"/>
            </a:xfrm>
            <a:custGeom>
              <a:avLst/>
              <a:gdLst/>
              <a:ahLst/>
              <a:cxnLst/>
              <a:rect l="l" t="t" r="r" b="b"/>
              <a:pathLst>
                <a:path w="874" h="1369" extrusionOk="0">
                  <a:moveTo>
                    <a:pt x="396" y="0"/>
                  </a:moveTo>
                  <a:cubicBezTo>
                    <a:pt x="346" y="0"/>
                    <a:pt x="280" y="0"/>
                    <a:pt x="231" y="17"/>
                  </a:cubicBezTo>
                  <a:cubicBezTo>
                    <a:pt x="165" y="17"/>
                    <a:pt x="99" y="33"/>
                    <a:pt x="33" y="50"/>
                  </a:cubicBezTo>
                  <a:lnTo>
                    <a:pt x="33" y="214"/>
                  </a:lnTo>
                  <a:cubicBezTo>
                    <a:pt x="99" y="198"/>
                    <a:pt x="165" y="181"/>
                    <a:pt x="231" y="165"/>
                  </a:cubicBezTo>
                  <a:cubicBezTo>
                    <a:pt x="280" y="149"/>
                    <a:pt x="330" y="149"/>
                    <a:pt x="379" y="149"/>
                  </a:cubicBezTo>
                  <a:cubicBezTo>
                    <a:pt x="478" y="149"/>
                    <a:pt x="544" y="165"/>
                    <a:pt x="593" y="198"/>
                  </a:cubicBezTo>
                  <a:cubicBezTo>
                    <a:pt x="643" y="247"/>
                    <a:pt x="659" y="297"/>
                    <a:pt x="659" y="363"/>
                  </a:cubicBezTo>
                  <a:cubicBezTo>
                    <a:pt x="659" y="429"/>
                    <a:pt x="643" y="478"/>
                    <a:pt x="593" y="511"/>
                  </a:cubicBezTo>
                  <a:cubicBezTo>
                    <a:pt x="544" y="544"/>
                    <a:pt x="478" y="561"/>
                    <a:pt x="396" y="561"/>
                  </a:cubicBezTo>
                  <a:lnTo>
                    <a:pt x="231" y="561"/>
                  </a:lnTo>
                  <a:lnTo>
                    <a:pt x="231" y="709"/>
                  </a:lnTo>
                  <a:lnTo>
                    <a:pt x="379" y="709"/>
                  </a:lnTo>
                  <a:cubicBezTo>
                    <a:pt x="478" y="709"/>
                    <a:pt x="560" y="725"/>
                    <a:pt x="610" y="775"/>
                  </a:cubicBezTo>
                  <a:cubicBezTo>
                    <a:pt x="659" y="824"/>
                    <a:pt x="692" y="874"/>
                    <a:pt x="692" y="956"/>
                  </a:cubicBezTo>
                  <a:cubicBezTo>
                    <a:pt x="692" y="1038"/>
                    <a:pt x="659" y="1104"/>
                    <a:pt x="610" y="1154"/>
                  </a:cubicBezTo>
                  <a:cubicBezTo>
                    <a:pt x="544" y="1203"/>
                    <a:pt x="462" y="1220"/>
                    <a:pt x="346" y="1220"/>
                  </a:cubicBezTo>
                  <a:cubicBezTo>
                    <a:pt x="280" y="1220"/>
                    <a:pt x="214" y="1203"/>
                    <a:pt x="165" y="1203"/>
                  </a:cubicBezTo>
                  <a:cubicBezTo>
                    <a:pt x="99" y="1187"/>
                    <a:pt x="50" y="1154"/>
                    <a:pt x="0" y="1137"/>
                  </a:cubicBezTo>
                  <a:lnTo>
                    <a:pt x="0" y="1302"/>
                  </a:lnTo>
                  <a:cubicBezTo>
                    <a:pt x="66" y="1319"/>
                    <a:pt x="115" y="1335"/>
                    <a:pt x="181" y="1352"/>
                  </a:cubicBezTo>
                  <a:cubicBezTo>
                    <a:pt x="247" y="1368"/>
                    <a:pt x="297" y="1368"/>
                    <a:pt x="346" y="1368"/>
                  </a:cubicBezTo>
                  <a:cubicBezTo>
                    <a:pt x="511" y="1368"/>
                    <a:pt x="643" y="1335"/>
                    <a:pt x="742" y="1269"/>
                  </a:cubicBezTo>
                  <a:cubicBezTo>
                    <a:pt x="824" y="1187"/>
                    <a:pt x="874" y="1088"/>
                    <a:pt x="874" y="956"/>
                  </a:cubicBezTo>
                  <a:cubicBezTo>
                    <a:pt x="874" y="874"/>
                    <a:pt x="841" y="808"/>
                    <a:pt x="791" y="742"/>
                  </a:cubicBezTo>
                  <a:cubicBezTo>
                    <a:pt x="742" y="692"/>
                    <a:pt x="676" y="643"/>
                    <a:pt x="593" y="626"/>
                  </a:cubicBezTo>
                  <a:cubicBezTo>
                    <a:pt x="676" y="610"/>
                    <a:pt x="725" y="577"/>
                    <a:pt x="775" y="528"/>
                  </a:cubicBezTo>
                  <a:cubicBezTo>
                    <a:pt x="824" y="478"/>
                    <a:pt x="841" y="412"/>
                    <a:pt x="841" y="346"/>
                  </a:cubicBezTo>
                  <a:cubicBezTo>
                    <a:pt x="841" y="231"/>
                    <a:pt x="791" y="149"/>
                    <a:pt x="725" y="83"/>
                  </a:cubicBezTo>
                  <a:cubicBezTo>
                    <a:pt x="643" y="33"/>
                    <a:pt x="528"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7787759" y="4505759"/>
              <a:ext cx="45685" cy="67687"/>
            </a:xfrm>
            <a:custGeom>
              <a:avLst/>
              <a:gdLst/>
              <a:ahLst/>
              <a:cxnLst/>
              <a:rect l="l" t="t" r="r" b="b"/>
              <a:pathLst>
                <a:path w="924" h="1369" extrusionOk="0">
                  <a:moveTo>
                    <a:pt x="462" y="132"/>
                  </a:moveTo>
                  <a:cubicBezTo>
                    <a:pt x="545" y="132"/>
                    <a:pt x="627" y="181"/>
                    <a:pt x="660" y="280"/>
                  </a:cubicBezTo>
                  <a:cubicBezTo>
                    <a:pt x="710" y="363"/>
                    <a:pt x="743" y="495"/>
                    <a:pt x="743" y="676"/>
                  </a:cubicBezTo>
                  <a:cubicBezTo>
                    <a:pt x="743" y="857"/>
                    <a:pt x="710" y="1006"/>
                    <a:pt x="660" y="1088"/>
                  </a:cubicBezTo>
                  <a:cubicBezTo>
                    <a:pt x="627" y="1187"/>
                    <a:pt x="545" y="1220"/>
                    <a:pt x="462" y="1220"/>
                  </a:cubicBezTo>
                  <a:cubicBezTo>
                    <a:pt x="363" y="1220"/>
                    <a:pt x="298" y="1187"/>
                    <a:pt x="248" y="1088"/>
                  </a:cubicBezTo>
                  <a:cubicBezTo>
                    <a:pt x="199" y="1006"/>
                    <a:pt x="182" y="857"/>
                    <a:pt x="182" y="676"/>
                  </a:cubicBezTo>
                  <a:cubicBezTo>
                    <a:pt x="182" y="495"/>
                    <a:pt x="199" y="363"/>
                    <a:pt x="248" y="280"/>
                  </a:cubicBezTo>
                  <a:cubicBezTo>
                    <a:pt x="298" y="181"/>
                    <a:pt x="363" y="132"/>
                    <a:pt x="462" y="132"/>
                  </a:cubicBezTo>
                  <a:close/>
                  <a:moveTo>
                    <a:pt x="462" y="0"/>
                  </a:moveTo>
                  <a:cubicBezTo>
                    <a:pt x="314" y="0"/>
                    <a:pt x="199" y="50"/>
                    <a:pt x="116" y="181"/>
                  </a:cubicBezTo>
                  <a:cubicBezTo>
                    <a:pt x="34" y="297"/>
                    <a:pt x="1" y="462"/>
                    <a:pt x="1" y="676"/>
                  </a:cubicBezTo>
                  <a:cubicBezTo>
                    <a:pt x="1" y="907"/>
                    <a:pt x="34" y="1071"/>
                    <a:pt x="116" y="1187"/>
                  </a:cubicBezTo>
                  <a:cubicBezTo>
                    <a:pt x="199" y="1319"/>
                    <a:pt x="314" y="1368"/>
                    <a:pt x="462" y="1368"/>
                  </a:cubicBezTo>
                  <a:cubicBezTo>
                    <a:pt x="611" y="1368"/>
                    <a:pt x="726" y="1319"/>
                    <a:pt x="792" y="1187"/>
                  </a:cubicBezTo>
                  <a:cubicBezTo>
                    <a:pt x="874" y="1071"/>
                    <a:pt x="924" y="907"/>
                    <a:pt x="924" y="676"/>
                  </a:cubicBezTo>
                  <a:cubicBezTo>
                    <a:pt x="924" y="462"/>
                    <a:pt x="874" y="297"/>
                    <a:pt x="792" y="181"/>
                  </a:cubicBezTo>
                  <a:cubicBezTo>
                    <a:pt x="726" y="50"/>
                    <a:pt x="61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7843184" y="4506551"/>
              <a:ext cx="48108" cy="66055"/>
            </a:xfrm>
            <a:custGeom>
              <a:avLst/>
              <a:gdLst/>
              <a:ahLst/>
              <a:cxnLst/>
              <a:rect l="l" t="t" r="r" b="b"/>
              <a:pathLst>
                <a:path w="973" h="1336" extrusionOk="0">
                  <a:moveTo>
                    <a:pt x="594" y="165"/>
                  </a:moveTo>
                  <a:lnTo>
                    <a:pt x="594" y="874"/>
                  </a:lnTo>
                  <a:lnTo>
                    <a:pt x="149" y="874"/>
                  </a:lnTo>
                  <a:lnTo>
                    <a:pt x="594" y="165"/>
                  </a:lnTo>
                  <a:close/>
                  <a:moveTo>
                    <a:pt x="561" y="1"/>
                  </a:moveTo>
                  <a:lnTo>
                    <a:pt x="1" y="841"/>
                  </a:lnTo>
                  <a:lnTo>
                    <a:pt x="1" y="1022"/>
                  </a:lnTo>
                  <a:lnTo>
                    <a:pt x="594" y="1022"/>
                  </a:lnTo>
                  <a:lnTo>
                    <a:pt x="594" y="1336"/>
                  </a:lnTo>
                  <a:lnTo>
                    <a:pt x="775" y="1336"/>
                  </a:lnTo>
                  <a:lnTo>
                    <a:pt x="775" y="1022"/>
                  </a:lnTo>
                  <a:lnTo>
                    <a:pt x="973" y="1022"/>
                  </a:lnTo>
                  <a:lnTo>
                    <a:pt x="973" y="874"/>
                  </a:lnTo>
                  <a:lnTo>
                    <a:pt x="775" y="874"/>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381;p48">
            <a:extLst>
              <a:ext uri="{FF2B5EF4-FFF2-40B4-BE49-F238E27FC236}">
                <a16:creationId xmlns:a16="http://schemas.microsoft.com/office/drawing/2014/main" id="{5E23F180-8D62-9C89-7752-B4F583152455}"/>
              </a:ext>
            </a:extLst>
          </p:cNvPr>
          <p:cNvSpPr txBox="1">
            <a:spLocks/>
          </p:cNvSpPr>
          <p:nvPr/>
        </p:nvSpPr>
        <p:spPr>
          <a:xfrm>
            <a:off x="110061" y="845647"/>
            <a:ext cx="4255683" cy="34100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100" b="1" dirty="0">
                <a:latin typeface="Maven Pro" panose="020B0604020202020204" charset="0"/>
              </a:rPr>
              <a:t>Key Tools &amp; Techniques:</a:t>
            </a:r>
            <a:br>
              <a:rPr lang="en-US" sz="1100" b="1" dirty="0">
                <a:latin typeface="Maven Pro" panose="020B0604020202020204" charset="0"/>
              </a:rPr>
            </a:br>
            <a:r>
              <a:rPr lang="en-US" sz="1100" b="1" dirty="0">
                <a:latin typeface="Maven Pro" panose="020B0604020202020204" charset="0"/>
              </a:rPr>
              <a:t>1-Python</a:t>
            </a:r>
            <a:r>
              <a:rPr lang="en-US" sz="1100" dirty="0">
                <a:latin typeface="Maven Pro" panose="020B0604020202020204" charset="0"/>
              </a:rPr>
              <a:t>: The core language used for data processing, machine learning, and deep learning.</a:t>
            </a:r>
          </a:p>
          <a:p>
            <a:r>
              <a:rPr lang="en-US" sz="1100" b="1" dirty="0">
                <a:latin typeface="Maven Pro" panose="020B0604020202020204" charset="0"/>
              </a:rPr>
              <a:t>2-Machine Learning (ML)</a:t>
            </a:r>
            <a:r>
              <a:rPr lang="en-US" sz="1100" dirty="0">
                <a:latin typeface="Maven Pro" panose="020B0604020202020204" charset="0"/>
              </a:rPr>
              <a:t>: Algorithms like Decision Trees, Random Forest, Support Vector Machines (SVM), etc., are used to make predictions based on historical data.</a:t>
            </a:r>
          </a:p>
          <a:p>
            <a:r>
              <a:rPr lang="en-US" sz="1100" b="1" dirty="0">
                <a:latin typeface="Maven Pro" panose="020B0604020202020204" charset="0"/>
              </a:rPr>
              <a:t>3-Deep Learning (DL)</a:t>
            </a:r>
            <a:r>
              <a:rPr lang="en-US" sz="1100" dirty="0">
                <a:latin typeface="Maven Pro" panose="020B0604020202020204" charset="0"/>
              </a:rPr>
              <a:t>: Utilizes neural networks (e.g., CNNs, RNNs) for more complex data tasks, such as image recognition and NLP.</a:t>
            </a:r>
          </a:p>
          <a:p>
            <a:r>
              <a:rPr lang="en-US" sz="1100" b="1" dirty="0">
                <a:latin typeface="Maven Pro" panose="020B0604020202020204" charset="0"/>
              </a:rPr>
              <a:t>4-Scikit-learn</a:t>
            </a:r>
            <a:r>
              <a:rPr lang="en-US" sz="1100" dirty="0">
                <a:latin typeface="Maven Pro" panose="020B0604020202020204" charset="0"/>
              </a:rPr>
              <a:t>: A key library for ML algorithms, including classification, regression, and clustering techniques.</a:t>
            </a:r>
          </a:p>
          <a:p>
            <a:r>
              <a:rPr lang="en-US" sz="1100" b="1" dirty="0">
                <a:latin typeface="Maven Pro" panose="020B0604020202020204" charset="0"/>
              </a:rPr>
              <a:t>5-TensorFlow &amp; Keras</a:t>
            </a:r>
            <a:r>
              <a:rPr lang="en-US" sz="1100" dirty="0">
                <a:latin typeface="Maven Pro" panose="020B0604020202020204" charset="0"/>
              </a:rPr>
              <a:t>: Used for building deep learning models, including neural networks for more advanced predictive analytics.</a:t>
            </a:r>
          </a:p>
          <a:p>
            <a:r>
              <a:rPr lang="en-US" sz="1100" b="1" dirty="0">
                <a:latin typeface="Maven Pro" panose="020B0604020202020204" charset="0"/>
              </a:rPr>
              <a:t>6-Pandas</a:t>
            </a:r>
            <a:r>
              <a:rPr lang="en-US" sz="1100" dirty="0">
                <a:latin typeface="Maven Pro" panose="020B0604020202020204" charset="0"/>
              </a:rPr>
              <a:t>: For data manipulation and cleaning.</a:t>
            </a:r>
          </a:p>
          <a:p>
            <a:r>
              <a:rPr lang="en-US" sz="1100" b="1" dirty="0">
                <a:latin typeface="Maven Pro" panose="020B0604020202020204" charset="0"/>
              </a:rPr>
              <a:t>7-NumPy</a:t>
            </a:r>
            <a:r>
              <a:rPr lang="en-US" sz="1100" dirty="0">
                <a:latin typeface="Maven Pro" panose="020B0604020202020204" charset="0"/>
              </a:rPr>
              <a:t>: Used for numerical operations and matrix computations.</a:t>
            </a:r>
          </a:p>
          <a:p>
            <a:r>
              <a:rPr lang="en-US" sz="1100" b="1" dirty="0">
                <a:latin typeface="Maven Pro" panose="020B0604020202020204" charset="0"/>
              </a:rPr>
              <a:t>8-Matplotlib &amp; Seaborn</a:t>
            </a:r>
            <a:r>
              <a:rPr lang="en-US" sz="1100" dirty="0">
                <a:latin typeface="Maven Pro" panose="020B0604020202020204" charset="0"/>
              </a:rPr>
              <a:t>: Visualization libraries for generating graphs and charts to represent data insights.</a:t>
            </a:r>
          </a:p>
        </p:txBody>
      </p:sp>
      <p:pic>
        <p:nvPicPr>
          <p:cNvPr id="3" name="Picture 2" descr="A logo with a red white and blue circle&#10;&#10;Description automatically generated">
            <a:extLst>
              <a:ext uri="{FF2B5EF4-FFF2-40B4-BE49-F238E27FC236}">
                <a16:creationId xmlns:a16="http://schemas.microsoft.com/office/drawing/2014/main" id="{6ED012CB-15F2-97A8-FF88-8541A47E667D}"/>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82"/>
                                        </p:tgtEl>
                                        <p:attrNameLst>
                                          <p:attrName>style.visibility</p:attrName>
                                        </p:attrNameLst>
                                      </p:cBhvr>
                                      <p:to>
                                        <p:strVal val="visible"/>
                                      </p:to>
                                    </p:set>
                                    <p:animEffect transition="in" filter="wipe(down)">
                                      <p:cBhvr>
                                        <p:cTn id="7" dur="500"/>
                                        <p:tgtEl>
                                          <p:spTgt spid="1382"/>
                                        </p:tgtEl>
                                      </p:cBhvr>
                                    </p:animEffect>
                                  </p:childTnLst>
                                </p:cTn>
                              </p:par>
                              <p:par>
                                <p:cTn id="8" presetID="22" presetClass="entr" presetSubtype="4" fill="hold" nodeType="withEffect">
                                  <p:stCondLst>
                                    <p:cond delay="0"/>
                                  </p:stCondLst>
                                  <p:childTnLst>
                                    <p:set>
                                      <p:cBhvr>
                                        <p:cTn id="9" dur="1" fill="hold">
                                          <p:stCondLst>
                                            <p:cond delay="0"/>
                                          </p:stCondLst>
                                        </p:cTn>
                                        <p:tgtEl>
                                          <p:spTgt spid="1470"/>
                                        </p:tgtEl>
                                        <p:attrNameLst>
                                          <p:attrName>style.visibility</p:attrName>
                                        </p:attrNameLst>
                                      </p:cBhvr>
                                      <p:to>
                                        <p:strVal val="visible"/>
                                      </p:to>
                                    </p:set>
                                    <p:animEffect transition="in" filter="wipe(down)">
                                      <p:cBhvr>
                                        <p:cTn id="10" dur="500"/>
                                        <p:tgtEl>
                                          <p:spTgt spid="1470"/>
                                        </p:tgtEl>
                                      </p:cBhvr>
                                    </p:animEffect>
                                  </p:childTnLst>
                                </p:cTn>
                              </p:par>
                              <p:par>
                                <p:cTn id="11" presetID="22" presetClass="entr" presetSubtype="4" fill="hold" nodeType="withEffect">
                                  <p:stCondLst>
                                    <p:cond delay="0"/>
                                  </p:stCondLst>
                                  <p:childTnLst>
                                    <p:set>
                                      <p:cBhvr>
                                        <p:cTn id="12" dur="1" fill="hold">
                                          <p:stCondLst>
                                            <p:cond delay="0"/>
                                          </p:stCondLst>
                                        </p:cTn>
                                        <p:tgtEl>
                                          <p:spTgt spid="1487"/>
                                        </p:tgtEl>
                                        <p:attrNameLst>
                                          <p:attrName>style.visibility</p:attrName>
                                        </p:attrNameLst>
                                      </p:cBhvr>
                                      <p:to>
                                        <p:strVal val="visible"/>
                                      </p:to>
                                    </p:set>
                                    <p:animEffect transition="in" filter="wipe(down)">
                                      <p:cBhvr>
                                        <p:cTn id="13" dur="500"/>
                                        <p:tgtEl>
                                          <p:spTgt spid="1487"/>
                                        </p:tgtEl>
                                      </p:cBhvr>
                                    </p:animEffect>
                                  </p:childTnLst>
                                </p:cTn>
                              </p:par>
                              <p:par>
                                <p:cTn id="14" presetID="22" presetClass="entr" presetSubtype="4" fill="hold" nodeType="withEffect">
                                  <p:stCondLst>
                                    <p:cond delay="0"/>
                                  </p:stCondLst>
                                  <p:childTnLst>
                                    <p:set>
                                      <p:cBhvr>
                                        <p:cTn id="15" dur="1" fill="hold">
                                          <p:stCondLst>
                                            <p:cond delay="0"/>
                                          </p:stCondLst>
                                        </p:cTn>
                                        <p:tgtEl>
                                          <p:spTgt spid="1524"/>
                                        </p:tgtEl>
                                        <p:attrNameLst>
                                          <p:attrName>style.visibility</p:attrName>
                                        </p:attrNameLst>
                                      </p:cBhvr>
                                      <p:to>
                                        <p:strVal val="visible"/>
                                      </p:to>
                                    </p:set>
                                    <p:animEffect transition="in" filter="wipe(down)">
                                      <p:cBhvr>
                                        <p:cTn id="16" dur="500"/>
                                        <p:tgtEl>
                                          <p:spTgt spid="1524"/>
                                        </p:tgtEl>
                                      </p:cBhvr>
                                    </p:animEffect>
                                  </p:childTnLst>
                                </p:cTn>
                              </p:par>
                              <p:par>
                                <p:cTn id="17" presetID="22" presetClass="entr" presetSubtype="4" fill="hold" nodeType="withEffect">
                                  <p:stCondLst>
                                    <p:cond delay="0"/>
                                  </p:stCondLst>
                                  <p:childTnLst>
                                    <p:set>
                                      <p:cBhvr>
                                        <p:cTn id="18" dur="1" fill="hold">
                                          <p:stCondLst>
                                            <p:cond delay="0"/>
                                          </p:stCondLst>
                                        </p:cTn>
                                        <p:tgtEl>
                                          <p:spTgt spid="1533"/>
                                        </p:tgtEl>
                                        <p:attrNameLst>
                                          <p:attrName>style.visibility</p:attrName>
                                        </p:attrNameLst>
                                      </p:cBhvr>
                                      <p:to>
                                        <p:strVal val="visible"/>
                                      </p:to>
                                    </p:set>
                                    <p:animEffect transition="in" filter="wipe(down)">
                                      <p:cBhvr>
                                        <p:cTn id="19" dur="500"/>
                                        <p:tgtEl>
                                          <p:spTgt spid="1533"/>
                                        </p:tgtEl>
                                      </p:cBhvr>
                                    </p:animEffect>
                                  </p:childTnLst>
                                </p:cTn>
                              </p:par>
                              <p:par>
                                <p:cTn id="20" presetID="22" presetClass="entr" presetSubtype="4" fill="hold" nodeType="withEffect">
                                  <p:stCondLst>
                                    <p:cond delay="0"/>
                                  </p:stCondLst>
                                  <p:childTnLst>
                                    <p:set>
                                      <p:cBhvr>
                                        <p:cTn id="21" dur="1" fill="hold">
                                          <p:stCondLst>
                                            <p:cond delay="0"/>
                                          </p:stCondLst>
                                        </p:cTn>
                                        <p:tgtEl>
                                          <p:spTgt spid="1561"/>
                                        </p:tgtEl>
                                        <p:attrNameLst>
                                          <p:attrName>style.visibility</p:attrName>
                                        </p:attrNameLst>
                                      </p:cBhvr>
                                      <p:to>
                                        <p:strVal val="visible"/>
                                      </p:to>
                                    </p:set>
                                    <p:animEffect transition="in" filter="wipe(down)">
                                      <p:cBhvr>
                                        <p:cTn id="22" dur="500"/>
                                        <p:tgtEl>
                                          <p:spTgt spid="156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381"/>
                                        </p:tgtEl>
                                        <p:attrNameLst>
                                          <p:attrName>style.visibility</p:attrName>
                                        </p:attrNameLst>
                                      </p:cBhvr>
                                      <p:to>
                                        <p:strVal val="visible"/>
                                      </p:to>
                                    </p:set>
                                    <p:animEffect transition="in" filter="randombar(horizontal)">
                                      <p:cBhvr>
                                        <p:cTn id="27" dur="500"/>
                                        <p:tgtEl>
                                          <p:spTgt spid="138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32" dur="500"/>
                                        <p:tgtEl>
                                          <p:spTgt spid="2">
                                            <p:txEl>
                                              <p:pRg st="0" end="0"/>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35" dur="500"/>
                                        <p:tgtEl>
                                          <p:spTgt spid="2">
                                            <p:txEl>
                                              <p:pRg st="1" end="1"/>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8" dur="500"/>
                                        <p:tgtEl>
                                          <p:spTgt spid="2">
                                            <p:txEl>
                                              <p:pRg st="2" end="2"/>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animEffect transition="in" filter="randombar(horizontal)">
                                      <p:cBhvr>
                                        <p:cTn id="41" dur="500"/>
                                        <p:tgtEl>
                                          <p:spTgt spid="2">
                                            <p:txEl>
                                              <p:pRg st="3" end="3"/>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randombar(horizontal)">
                                      <p:cBhvr>
                                        <p:cTn id="44" dur="500"/>
                                        <p:tgtEl>
                                          <p:spTgt spid="2">
                                            <p:txEl>
                                              <p:pRg st="4" end="4"/>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randombar(horizontal)">
                                      <p:cBhvr>
                                        <p:cTn id="47" dur="500"/>
                                        <p:tgtEl>
                                          <p:spTgt spid="2">
                                            <p:txEl>
                                              <p:pRg st="5" end="5"/>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2">
                                            <p:txEl>
                                              <p:pRg st="6" end="6"/>
                                            </p:txEl>
                                          </p:spTgt>
                                        </p:tgtEl>
                                        <p:attrNameLst>
                                          <p:attrName>style.visibility</p:attrName>
                                        </p:attrNameLst>
                                      </p:cBhvr>
                                      <p:to>
                                        <p:strVal val="visible"/>
                                      </p:to>
                                    </p:set>
                                    <p:animEffect transition="in" filter="randombar(horizontal)">
                                      <p:cBhvr>
                                        <p:cTn id="50" dur="500"/>
                                        <p:tgtEl>
                                          <p:spTgt spid="2">
                                            <p:txEl>
                                              <p:pRg st="6" end="6"/>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randombar(horizontal)">
                                      <p:cBhvr>
                                        <p:cTn id="5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5"/>
          <p:cNvSpPr txBox="1">
            <a:spLocks noGrp="1"/>
          </p:cNvSpPr>
          <p:nvPr>
            <p:ph type="ctrTitle"/>
          </p:nvPr>
        </p:nvSpPr>
        <p:spPr>
          <a:xfrm>
            <a:off x="78616" y="72302"/>
            <a:ext cx="62910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Key Analytics &amp; Techniques</a:t>
            </a:r>
            <a:endParaRPr dirty="0"/>
          </a:p>
        </p:txBody>
      </p:sp>
      <p:sp>
        <p:nvSpPr>
          <p:cNvPr id="1011" name="Google Shape;1011;p35"/>
          <p:cNvSpPr/>
          <p:nvPr/>
        </p:nvSpPr>
        <p:spPr>
          <a:xfrm>
            <a:off x="3563413" y="1615175"/>
            <a:ext cx="1674020" cy="1674059"/>
          </a:xfrm>
          <a:custGeom>
            <a:avLst/>
            <a:gdLst/>
            <a:ahLst/>
            <a:cxnLst/>
            <a:rect l="l" t="t" r="r" b="b"/>
            <a:pathLst>
              <a:path w="43045" h="43046" extrusionOk="0">
                <a:moveTo>
                  <a:pt x="21522" y="2193"/>
                </a:moveTo>
                <a:cubicBezTo>
                  <a:pt x="32195" y="2206"/>
                  <a:pt x="40839" y="10850"/>
                  <a:pt x="40852" y="21523"/>
                </a:cubicBezTo>
                <a:cubicBezTo>
                  <a:pt x="40852" y="29348"/>
                  <a:pt x="36139" y="36392"/>
                  <a:pt x="28919" y="39391"/>
                </a:cubicBezTo>
                <a:cubicBezTo>
                  <a:pt x="26525" y="40379"/>
                  <a:pt x="24014" y="40860"/>
                  <a:pt x="21525" y="40860"/>
                </a:cubicBezTo>
                <a:cubicBezTo>
                  <a:pt x="16494" y="40860"/>
                  <a:pt x="11551" y="38896"/>
                  <a:pt x="7850" y="35195"/>
                </a:cubicBezTo>
                <a:cubicBezTo>
                  <a:pt x="2319" y="29663"/>
                  <a:pt x="668" y="21346"/>
                  <a:pt x="3654" y="14126"/>
                </a:cubicBezTo>
                <a:cubicBezTo>
                  <a:pt x="6653" y="6893"/>
                  <a:pt x="13697" y="2193"/>
                  <a:pt x="21522" y="2193"/>
                </a:cubicBezTo>
                <a:close/>
                <a:moveTo>
                  <a:pt x="21522" y="1"/>
                </a:moveTo>
                <a:cubicBezTo>
                  <a:pt x="9652" y="1"/>
                  <a:pt x="0" y="9653"/>
                  <a:pt x="0" y="21523"/>
                </a:cubicBezTo>
                <a:cubicBezTo>
                  <a:pt x="0" y="33393"/>
                  <a:pt x="9652" y="43045"/>
                  <a:pt x="21522" y="43045"/>
                </a:cubicBezTo>
                <a:cubicBezTo>
                  <a:pt x="33380" y="43045"/>
                  <a:pt x="43045" y="33393"/>
                  <a:pt x="43045" y="21523"/>
                </a:cubicBezTo>
                <a:cubicBezTo>
                  <a:pt x="43045" y="9653"/>
                  <a:pt x="33392" y="1"/>
                  <a:pt x="21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3660909" y="1767040"/>
            <a:ext cx="1424618" cy="1370756"/>
          </a:xfrm>
          <a:custGeom>
            <a:avLst/>
            <a:gdLst/>
            <a:ahLst/>
            <a:cxnLst/>
            <a:rect l="l" t="t" r="r" b="b"/>
            <a:pathLst>
              <a:path w="36632" h="35247" extrusionOk="0">
                <a:moveTo>
                  <a:pt x="19015" y="2182"/>
                </a:moveTo>
                <a:cubicBezTo>
                  <a:pt x="27533" y="2194"/>
                  <a:pt x="34439" y="9100"/>
                  <a:pt x="34451" y="17630"/>
                </a:cubicBezTo>
                <a:cubicBezTo>
                  <a:pt x="34451" y="23868"/>
                  <a:pt x="30684" y="29500"/>
                  <a:pt x="24913" y="31882"/>
                </a:cubicBezTo>
                <a:cubicBezTo>
                  <a:pt x="23004" y="32675"/>
                  <a:pt x="21000" y="33060"/>
                  <a:pt x="19011" y="33060"/>
                </a:cubicBezTo>
                <a:cubicBezTo>
                  <a:pt x="14997" y="33060"/>
                  <a:pt x="11048" y="31492"/>
                  <a:pt x="8090" y="28543"/>
                </a:cubicBezTo>
                <a:cubicBezTo>
                  <a:pt x="3680" y="24132"/>
                  <a:pt x="2357" y="17492"/>
                  <a:pt x="4751" y="11721"/>
                </a:cubicBezTo>
                <a:cubicBezTo>
                  <a:pt x="7133" y="5949"/>
                  <a:pt x="12765" y="2194"/>
                  <a:pt x="19015" y="2194"/>
                </a:cubicBezTo>
                <a:lnTo>
                  <a:pt x="19015" y="2182"/>
                </a:lnTo>
                <a:close/>
                <a:moveTo>
                  <a:pt x="19027" y="1"/>
                </a:moveTo>
                <a:cubicBezTo>
                  <a:pt x="14437" y="1"/>
                  <a:pt x="9927" y="1794"/>
                  <a:pt x="6553" y="5168"/>
                </a:cubicBezTo>
                <a:cubicBezTo>
                  <a:pt x="1513" y="10209"/>
                  <a:pt x="1" y="17782"/>
                  <a:pt x="2735" y="24372"/>
                </a:cubicBezTo>
                <a:cubicBezTo>
                  <a:pt x="5457" y="30950"/>
                  <a:pt x="11883" y="35246"/>
                  <a:pt x="19015" y="35246"/>
                </a:cubicBezTo>
                <a:cubicBezTo>
                  <a:pt x="28743" y="35234"/>
                  <a:pt x="36619" y="27358"/>
                  <a:pt x="36631" y="17630"/>
                </a:cubicBezTo>
                <a:cubicBezTo>
                  <a:pt x="36631" y="10498"/>
                  <a:pt x="32334" y="4072"/>
                  <a:pt x="25757" y="1338"/>
                </a:cubicBezTo>
                <a:cubicBezTo>
                  <a:pt x="23578" y="438"/>
                  <a:pt x="21293" y="1"/>
                  <a:pt x="190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txBox="1"/>
          <p:nvPr/>
        </p:nvSpPr>
        <p:spPr>
          <a:xfrm>
            <a:off x="3598194" y="3514400"/>
            <a:ext cx="8412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Share Tech"/>
                <a:ea typeface="Share Tech"/>
                <a:cs typeface="Share Tech"/>
                <a:sym typeface="Share Tech"/>
              </a:rPr>
              <a:t>75%</a:t>
            </a:r>
            <a:endParaRPr sz="2000">
              <a:solidFill>
                <a:schemeClr val="accent3"/>
              </a:solidFill>
              <a:latin typeface="Share Tech"/>
              <a:ea typeface="Share Tech"/>
              <a:cs typeface="Share Tech"/>
              <a:sym typeface="Share Tech"/>
            </a:endParaRPr>
          </a:p>
        </p:txBody>
      </p:sp>
      <p:sp>
        <p:nvSpPr>
          <p:cNvPr id="1014" name="Google Shape;1014;p35"/>
          <p:cNvSpPr/>
          <p:nvPr/>
        </p:nvSpPr>
        <p:spPr>
          <a:xfrm>
            <a:off x="3563425" y="1615425"/>
            <a:ext cx="1674000" cy="1674000"/>
          </a:xfrm>
          <a:prstGeom prst="blockArc">
            <a:avLst>
              <a:gd name="adj1" fmla="val 5981036"/>
              <a:gd name="adj2" fmla="val 1956664"/>
              <a:gd name="adj3" fmla="val 517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3715187" y="1767013"/>
            <a:ext cx="1370400" cy="1370400"/>
          </a:xfrm>
          <a:prstGeom prst="blockArc">
            <a:avLst>
              <a:gd name="adj1" fmla="val 19101017"/>
              <a:gd name="adj2" fmla="val 1840440"/>
              <a:gd name="adj3" fmla="val 598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txBox="1"/>
          <p:nvPr/>
        </p:nvSpPr>
        <p:spPr>
          <a:xfrm>
            <a:off x="3598194" y="4068100"/>
            <a:ext cx="8412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2"/>
                </a:solidFill>
                <a:latin typeface="Share Tech"/>
                <a:ea typeface="Share Tech"/>
                <a:cs typeface="Share Tech"/>
                <a:sym typeface="Share Tech"/>
              </a:rPr>
              <a:t>25%</a:t>
            </a:r>
            <a:endParaRPr sz="2000" dirty="0">
              <a:solidFill>
                <a:schemeClr val="accent2"/>
              </a:solidFill>
              <a:latin typeface="Share Tech"/>
              <a:ea typeface="Share Tech"/>
              <a:cs typeface="Share Tech"/>
              <a:sym typeface="Share Tech"/>
            </a:endParaRPr>
          </a:p>
        </p:txBody>
      </p:sp>
      <p:sp>
        <p:nvSpPr>
          <p:cNvPr id="1017" name="Google Shape;1017;p35"/>
          <p:cNvSpPr txBox="1"/>
          <p:nvPr/>
        </p:nvSpPr>
        <p:spPr>
          <a:xfrm>
            <a:off x="4355835" y="3483271"/>
            <a:ext cx="1811731" cy="390600"/>
          </a:xfrm>
          <a:prstGeom prst="rect">
            <a:avLst/>
          </a:prstGeom>
          <a:noFill/>
          <a:ln>
            <a:noFill/>
          </a:ln>
        </p:spPr>
        <p:txBody>
          <a:bodyPr spcFirstLastPara="1" wrap="square" lIns="91425" tIns="91425" rIns="91425" bIns="91425" anchor="t" anchorCtr="0">
            <a:noAutofit/>
          </a:bodyPr>
          <a:lstStyle/>
          <a:p>
            <a:r>
              <a:rPr lang="en-US" sz="2000" dirty="0">
                <a:solidFill>
                  <a:schemeClr val="lt1"/>
                </a:solidFill>
                <a:latin typeface="Share Tech"/>
                <a:ea typeface="Share Tech"/>
                <a:cs typeface="Share Tech"/>
                <a:sym typeface="Share Tech"/>
              </a:rPr>
              <a:t>Active</a:t>
            </a:r>
          </a:p>
          <a:p>
            <a:pPr marL="0" lvl="0" indent="0" algn="l" rtl="0">
              <a:spcBef>
                <a:spcPts val="0"/>
              </a:spcBef>
              <a:spcAft>
                <a:spcPts val="0"/>
              </a:spcAft>
              <a:buNone/>
            </a:pPr>
            <a:endParaRPr sz="2000" dirty="0">
              <a:solidFill>
                <a:schemeClr val="lt1"/>
              </a:solidFill>
              <a:latin typeface="Maven Pro"/>
              <a:ea typeface="Maven Pro"/>
              <a:cs typeface="Maven Pro"/>
              <a:sym typeface="Maven Pro"/>
            </a:endParaRPr>
          </a:p>
        </p:txBody>
      </p:sp>
      <p:sp>
        <p:nvSpPr>
          <p:cNvPr id="1018" name="Google Shape;1018;p35"/>
          <p:cNvSpPr txBox="1"/>
          <p:nvPr/>
        </p:nvSpPr>
        <p:spPr>
          <a:xfrm>
            <a:off x="4382819" y="4068100"/>
            <a:ext cx="1296082"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latin typeface="Maven Pro"/>
                <a:ea typeface="Maven Pro"/>
                <a:cs typeface="Maven Pro"/>
                <a:sym typeface="Maven Pro"/>
              </a:rPr>
              <a:t>inActive</a:t>
            </a:r>
            <a:endParaRPr sz="2000" dirty="0">
              <a:solidFill>
                <a:schemeClr val="lt1"/>
              </a:solidFill>
              <a:latin typeface="Maven Pro"/>
              <a:ea typeface="Maven Pro"/>
              <a:cs typeface="Maven Pro"/>
              <a:sym typeface="Maven Pro"/>
            </a:endParaRPr>
          </a:p>
        </p:txBody>
      </p:sp>
      <p:cxnSp>
        <p:nvCxnSpPr>
          <p:cNvPr id="1019" name="Google Shape;1019;p35"/>
          <p:cNvCxnSpPr>
            <a:stCxn id="1015" idx="0"/>
            <a:endCxn id="1016" idx="1"/>
          </p:cNvCxnSpPr>
          <p:nvPr/>
        </p:nvCxnSpPr>
        <p:spPr>
          <a:xfrm rot="16200000" flipH="1" flipV="1">
            <a:off x="3120319" y="2501957"/>
            <a:ext cx="2239318" cy="1283567"/>
          </a:xfrm>
          <a:prstGeom prst="bentConnector4">
            <a:avLst>
              <a:gd name="adj1" fmla="val -21688"/>
              <a:gd name="adj2" fmla="val 117810"/>
            </a:avLst>
          </a:prstGeom>
          <a:noFill/>
          <a:ln w="9525" cap="flat" cmpd="sng">
            <a:solidFill>
              <a:schemeClr val="accent2"/>
            </a:solidFill>
            <a:prstDash val="solid"/>
            <a:round/>
            <a:headEnd type="none" w="med" len="med"/>
            <a:tailEnd type="none" w="med" len="med"/>
          </a:ln>
        </p:spPr>
      </p:cxnSp>
      <p:cxnSp>
        <p:nvCxnSpPr>
          <p:cNvPr id="1020" name="Google Shape;1020;p35"/>
          <p:cNvCxnSpPr/>
          <p:nvPr/>
        </p:nvCxnSpPr>
        <p:spPr>
          <a:xfrm rot="10800000">
            <a:off x="3861338" y="3068100"/>
            <a:ext cx="0" cy="521100"/>
          </a:xfrm>
          <a:prstGeom prst="straightConnector1">
            <a:avLst/>
          </a:prstGeom>
          <a:noFill/>
          <a:ln w="9525" cap="flat" cmpd="sng">
            <a:solidFill>
              <a:schemeClr val="accent3"/>
            </a:solidFill>
            <a:prstDash val="solid"/>
            <a:round/>
            <a:headEnd type="none" w="med" len="med"/>
            <a:tailEnd type="none" w="med" len="med"/>
          </a:ln>
        </p:spPr>
      </p:cxnSp>
      <p:sp>
        <p:nvSpPr>
          <p:cNvPr id="1021" name="Google Shape;1021;p35"/>
          <p:cNvSpPr txBox="1"/>
          <p:nvPr/>
        </p:nvSpPr>
        <p:spPr>
          <a:xfrm>
            <a:off x="4785148" y="1561324"/>
            <a:ext cx="12048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Maven Pro"/>
                <a:ea typeface="Maven Pro"/>
                <a:cs typeface="Maven Pro"/>
                <a:sym typeface="Maven Pro"/>
              </a:rPr>
              <a:t>20-39</a:t>
            </a:r>
            <a:endParaRPr>
              <a:solidFill>
                <a:schemeClr val="lt1"/>
              </a:solidFill>
              <a:latin typeface="Maven Pro"/>
              <a:ea typeface="Maven Pro"/>
              <a:cs typeface="Maven Pro"/>
              <a:sym typeface="Maven Pro"/>
            </a:endParaRPr>
          </a:p>
        </p:txBody>
      </p:sp>
      <p:sp>
        <p:nvSpPr>
          <p:cNvPr id="1022" name="Google Shape;1022;p35"/>
          <p:cNvSpPr txBox="1"/>
          <p:nvPr/>
        </p:nvSpPr>
        <p:spPr>
          <a:xfrm>
            <a:off x="5148748" y="2208174"/>
            <a:ext cx="841200" cy="39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Maven Pro"/>
                <a:ea typeface="Maven Pro"/>
                <a:cs typeface="Maven Pro"/>
                <a:sym typeface="Maven Pro"/>
              </a:rPr>
              <a:t>40-60</a:t>
            </a:r>
            <a:endParaRPr>
              <a:solidFill>
                <a:schemeClr val="lt1"/>
              </a:solidFill>
              <a:latin typeface="Maven Pro"/>
              <a:ea typeface="Maven Pro"/>
              <a:cs typeface="Maven Pro"/>
              <a:sym typeface="Maven Pro"/>
            </a:endParaRPr>
          </a:p>
        </p:txBody>
      </p:sp>
      <p:sp>
        <p:nvSpPr>
          <p:cNvPr id="1023" name="Google Shape;1023;p35"/>
          <p:cNvSpPr/>
          <p:nvPr/>
        </p:nvSpPr>
        <p:spPr>
          <a:xfrm>
            <a:off x="6224981"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6537156"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6849331"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7161506"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7473681"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7785856"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8098031" y="150542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6224981"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6537156"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6849331"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7161506"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7473681"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7785856" y="179529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8098031" y="179529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6224981" y="218577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6537156" y="218577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849331" y="2185774"/>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7161506" y="2185774"/>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7473681" y="2185774"/>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7785856" y="2185774"/>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8098031" y="2185774"/>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224981" y="247564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537156" y="247564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849331" y="247564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7161506" y="247564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7473681" y="2475649"/>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7785856" y="247564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8098031" y="2475649"/>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txBox="1"/>
          <p:nvPr/>
        </p:nvSpPr>
        <p:spPr>
          <a:xfrm>
            <a:off x="8410198" y="1561324"/>
            <a:ext cx="12048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hare Tech"/>
                <a:ea typeface="Share Tech"/>
                <a:cs typeface="Share Tech"/>
                <a:sym typeface="Share Tech"/>
              </a:rPr>
              <a:t>80%</a:t>
            </a:r>
            <a:endParaRPr sz="2400">
              <a:solidFill>
                <a:schemeClr val="lt1"/>
              </a:solidFill>
              <a:latin typeface="Share Tech"/>
              <a:ea typeface="Share Tech"/>
              <a:cs typeface="Share Tech"/>
              <a:sym typeface="Share Tech"/>
            </a:endParaRPr>
          </a:p>
        </p:txBody>
      </p:sp>
      <p:sp>
        <p:nvSpPr>
          <p:cNvPr id="1052" name="Google Shape;1052;p35"/>
          <p:cNvSpPr txBox="1"/>
          <p:nvPr/>
        </p:nvSpPr>
        <p:spPr>
          <a:xfrm>
            <a:off x="8410198" y="2222975"/>
            <a:ext cx="841200" cy="3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1"/>
                </a:solidFill>
                <a:latin typeface="Share Tech"/>
                <a:ea typeface="Share Tech"/>
                <a:cs typeface="Share Tech"/>
                <a:sym typeface="Share Tech"/>
              </a:rPr>
              <a:t>50%</a:t>
            </a:r>
            <a:endParaRPr sz="2400">
              <a:solidFill>
                <a:schemeClr val="lt1"/>
              </a:solidFill>
              <a:latin typeface="Share Tech"/>
              <a:ea typeface="Share Tech"/>
              <a:cs typeface="Share Tech"/>
              <a:sym typeface="Share Tech"/>
            </a:endParaRPr>
          </a:p>
        </p:txBody>
      </p:sp>
      <p:grpSp>
        <p:nvGrpSpPr>
          <p:cNvPr id="1053" name="Google Shape;1053;p35"/>
          <p:cNvGrpSpPr/>
          <p:nvPr/>
        </p:nvGrpSpPr>
        <p:grpSpPr>
          <a:xfrm>
            <a:off x="6614566" y="3422061"/>
            <a:ext cx="417992" cy="1036638"/>
            <a:chOff x="3343310" y="4475555"/>
            <a:chExt cx="127717" cy="316753"/>
          </a:xfrm>
        </p:grpSpPr>
        <p:sp>
          <p:nvSpPr>
            <p:cNvPr id="1054" name="Google Shape;1054;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35"/>
          <p:cNvSpPr txBox="1"/>
          <p:nvPr/>
        </p:nvSpPr>
        <p:spPr>
          <a:xfrm>
            <a:off x="7447674" y="3422050"/>
            <a:ext cx="1595100" cy="390600"/>
          </a:xfrm>
          <a:prstGeom prst="rect">
            <a:avLst/>
          </a:prstGeom>
          <a:noFill/>
          <a:ln>
            <a:noFill/>
          </a:ln>
        </p:spPr>
        <p:txBody>
          <a:bodyPr spcFirstLastPara="1" wrap="square" lIns="91425" tIns="91425" rIns="91425" bIns="91425" anchor="ctr" anchorCtr="0">
            <a:noAutofit/>
          </a:bodyPr>
          <a:lstStyle/>
          <a:p>
            <a:pPr marL="914400" lvl="0" indent="-914400" algn="ctr" rtl="0">
              <a:spcBef>
                <a:spcPts val="0"/>
              </a:spcBef>
              <a:spcAft>
                <a:spcPts val="0"/>
              </a:spcAft>
              <a:buNone/>
            </a:pPr>
            <a:r>
              <a:rPr lang="en" sz="3000">
                <a:solidFill>
                  <a:schemeClr val="accent3"/>
                </a:solidFill>
                <a:latin typeface="Share Tech"/>
                <a:ea typeface="Share Tech"/>
                <a:cs typeface="Share Tech"/>
                <a:sym typeface="Share Tech"/>
              </a:rPr>
              <a:t>500,000+</a:t>
            </a:r>
            <a:endParaRPr sz="3000">
              <a:solidFill>
                <a:schemeClr val="accent3"/>
              </a:solidFill>
              <a:latin typeface="Share Tech"/>
              <a:ea typeface="Share Tech"/>
              <a:cs typeface="Share Tech"/>
              <a:sym typeface="Share Tech"/>
            </a:endParaRPr>
          </a:p>
        </p:txBody>
      </p:sp>
      <p:sp>
        <p:nvSpPr>
          <p:cNvPr id="1057" name="Google Shape;1057;p35"/>
          <p:cNvSpPr txBox="1"/>
          <p:nvPr/>
        </p:nvSpPr>
        <p:spPr>
          <a:xfrm>
            <a:off x="7371987" y="3830650"/>
            <a:ext cx="17466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1"/>
                </a:solidFill>
                <a:latin typeface="Maven Pro"/>
                <a:ea typeface="Maven Pro"/>
                <a:cs typeface="Maven Pro"/>
                <a:sym typeface="Maven Pro"/>
              </a:rPr>
              <a:t>Customers</a:t>
            </a:r>
            <a:endParaRPr sz="1800" dirty="0">
              <a:solidFill>
                <a:schemeClr val="lt1"/>
              </a:solidFill>
              <a:latin typeface="Maven Pro"/>
              <a:ea typeface="Maven Pro"/>
              <a:cs typeface="Maven Pro"/>
              <a:sym typeface="Maven Pro"/>
            </a:endParaRPr>
          </a:p>
        </p:txBody>
      </p:sp>
      <p:sp>
        <p:nvSpPr>
          <p:cNvPr id="1058" name="Google Shape;1058;p35"/>
          <p:cNvSpPr/>
          <p:nvPr/>
        </p:nvSpPr>
        <p:spPr>
          <a:xfrm>
            <a:off x="7173837" y="3388075"/>
            <a:ext cx="184200" cy="1104600"/>
          </a:xfrm>
          <a:prstGeom prst="rightBrace">
            <a:avLst>
              <a:gd name="adj1" fmla="val 0"/>
              <a:gd name="adj2" fmla="val 848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9" name="Google Shape;1059;p35"/>
          <p:cNvCxnSpPr>
            <a:stCxn id="1058" idx="1"/>
          </p:cNvCxnSpPr>
          <p:nvPr/>
        </p:nvCxnSpPr>
        <p:spPr>
          <a:xfrm>
            <a:off x="7358037" y="4325704"/>
            <a:ext cx="1774500" cy="0"/>
          </a:xfrm>
          <a:prstGeom prst="straightConnector1">
            <a:avLst/>
          </a:prstGeom>
          <a:noFill/>
          <a:ln w="9525" cap="flat" cmpd="sng">
            <a:solidFill>
              <a:schemeClr val="lt2"/>
            </a:solidFill>
            <a:prstDash val="solid"/>
            <a:round/>
            <a:headEnd type="none" w="med" len="med"/>
            <a:tailEnd type="none" w="med" len="med"/>
          </a:ln>
        </p:spPr>
      </p:cxnSp>
      <p:grpSp>
        <p:nvGrpSpPr>
          <p:cNvPr id="1060" name="Google Shape;1060;p35"/>
          <p:cNvGrpSpPr/>
          <p:nvPr/>
        </p:nvGrpSpPr>
        <p:grpSpPr>
          <a:xfrm>
            <a:off x="6055291" y="3422061"/>
            <a:ext cx="417992" cy="1036638"/>
            <a:chOff x="3343310" y="4475555"/>
            <a:chExt cx="127717" cy="316753"/>
          </a:xfrm>
        </p:grpSpPr>
        <p:sp>
          <p:nvSpPr>
            <p:cNvPr id="1061" name="Google Shape;1061;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txBox="1"/>
          <p:nvPr/>
        </p:nvSpPr>
        <p:spPr>
          <a:xfrm>
            <a:off x="3299328" y="869894"/>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lt1"/>
                </a:solidFill>
                <a:latin typeface="Share Tech"/>
                <a:ea typeface="Share Tech"/>
                <a:cs typeface="Share Tech"/>
                <a:sym typeface="Share Tech"/>
              </a:rPr>
              <a:t>A</a:t>
            </a:r>
            <a:r>
              <a:rPr lang="en-US" sz="2000" dirty="0">
                <a:solidFill>
                  <a:schemeClr val="lt1"/>
                </a:solidFill>
                <a:latin typeface="Share Tech"/>
                <a:ea typeface="Share Tech"/>
                <a:cs typeface="Share Tech"/>
                <a:sym typeface="Share Tech"/>
              </a:rPr>
              <a:t>c</a:t>
            </a:r>
            <a:r>
              <a:rPr lang="en" sz="2000" dirty="0">
                <a:solidFill>
                  <a:schemeClr val="lt1"/>
                </a:solidFill>
                <a:latin typeface="Share Tech"/>
                <a:ea typeface="Share Tech"/>
                <a:cs typeface="Share Tech"/>
                <a:sym typeface="Share Tech"/>
              </a:rPr>
              <a:t>tive Users</a:t>
            </a:r>
            <a:endParaRPr sz="2000" dirty="0">
              <a:solidFill>
                <a:schemeClr val="lt1"/>
              </a:solidFill>
              <a:latin typeface="Share Tech"/>
              <a:ea typeface="Share Tech"/>
              <a:cs typeface="Share Tech"/>
              <a:sym typeface="Share Tech"/>
            </a:endParaRPr>
          </a:p>
        </p:txBody>
      </p:sp>
      <p:sp>
        <p:nvSpPr>
          <p:cNvPr id="1064" name="Google Shape;1064;p35"/>
          <p:cNvSpPr txBox="1"/>
          <p:nvPr/>
        </p:nvSpPr>
        <p:spPr>
          <a:xfrm>
            <a:off x="6473283" y="845286"/>
            <a:ext cx="1881300" cy="39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lt1"/>
                </a:solidFill>
                <a:latin typeface="Share Tech"/>
                <a:ea typeface="Share Tech"/>
                <a:cs typeface="Share Tech"/>
                <a:sym typeface="Share Tech"/>
              </a:rPr>
              <a:t>AGE</a:t>
            </a:r>
            <a:endParaRPr sz="2000" dirty="0">
              <a:solidFill>
                <a:schemeClr val="lt1"/>
              </a:solidFill>
              <a:latin typeface="Share Tech"/>
              <a:ea typeface="Share Tech"/>
              <a:cs typeface="Share Tech"/>
              <a:sym typeface="Share Tech"/>
            </a:endParaRPr>
          </a:p>
        </p:txBody>
      </p:sp>
      <p:sp>
        <p:nvSpPr>
          <p:cNvPr id="3" name="Google Shape;1010;p35">
            <a:extLst>
              <a:ext uri="{FF2B5EF4-FFF2-40B4-BE49-F238E27FC236}">
                <a16:creationId xmlns:a16="http://schemas.microsoft.com/office/drawing/2014/main" id="{FA146580-FEF2-6CD5-317E-51C8F201A75A}"/>
              </a:ext>
            </a:extLst>
          </p:cNvPr>
          <p:cNvSpPr txBox="1">
            <a:spLocks/>
          </p:cNvSpPr>
          <p:nvPr/>
        </p:nvSpPr>
        <p:spPr>
          <a:xfrm>
            <a:off x="58880" y="1040586"/>
            <a:ext cx="3183643" cy="16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1200" b="1" dirty="0">
                <a:latin typeface="Maven Pro" panose="020B0604020202020204" charset="0"/>
              </a:rPr>
              <a:t>1-Predictive Modeling: </a:t>
            </a:r>
            <a:r>
              <a:rPr lang="en-US" sz="1200" dirty="0">
                <a:latin typeface="Maven Pro" panose="020B0604020202020204" charset="0"/>
              </a:rPr>
              <a:t>Leveraging historical data to forecast future trends and behavior patterns.</a:t>
            </a:r>
          </a:p>
          <a:p>
            <a:r>
              <a:rPr lang="en-US" sz="1200" b="1" dirty="0">
                <a:latin typeface="Maven Pro" panose="020B0604020202020204" charset="0"/>
              </a:rPr>
              <a:t>2-Data Visualization: </a:t>
            </a:r>
            <a:r>
              <a:rPr lang="en-US" sz="1200" dirty="0">
                <a:latin typeface="Maven Pro" panose="020B0604020202020204" charset="0"/>
              </a:rPr>
              <a:t>Using libraries like Chart.js, Matplotlib, and Seaborn for visual representation of data insights.</a:t>
            </a:r>
          </a:p>
          <a:p>
            <a:r>
              <a:rPr lang="en-US" sz="1200" b="1" dirty="0">
                <a:latin typeface="Maven Pro" panose="020B0604020202020204" charset="0"/>
              </a:rPr>
              <a:t>3-Big Data Analytics: </a:t>
            </a:r>
            <a:r>
              <a:rPr lang="en-US" sz="1200" dirty="0">
                <a:latin typeface="Maven Pro" panose="020B0604020202020204" charset="0"/>
              </a:rPr>
              <a:t>Leveraging large datasets for deeper insights and business intelligence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11"/>
                                        </p:tgtEl>
                                        <p:attrNameLst>
                                          <p:attrName>style.visibility</p:attrName>
                                        </p:attrNameLst>
                                      </p:cBhvr>
                                      <p:to>
                                        <p:strVal val="visible"/>
                                      </p:to>
                                    </p:set>
                                    <p:animEffect transition="in" filter="wipe(down)">
                                      <p:cBhvr>
                                        <p:cTn id="7" dur="500"/>
                                        <p:tgtEl>
                                          <p:spTgt spid="10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12"/>
                                        </p:tgtEl>
                                        <p:attrNameLst>
                                          <p:attrName>style.visibility</p:attrName>
                                        </p:attrNameLst>
                                      </p:cBhvr>
                                      <p:to>
                                        <p:strVal val="visible"/>
                                      </p:to>
                                    </p:set>
                                    <p:animEffect transition="in" filter="wipe(down)">
                                      <p:cBhvr>
                                        <p:cTn id="10" dur="500"/>
                                        <p:tgtEl>
                                          <p:spTgt spid="10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13"/>
                                        </p:tgtEl>
                                        <p:attrNameLst>
                                          <p:attrName>style.visibility</p:attrName>
                                        </p:attrNameLst>
                                      </p:cBhvr>
                                      <p:to>
                                        <p:strVal val="visible"/>
                                      </p:to>
                                    </p:set>
                                    <p:animEffect transition="in" filter="wipe(down)">
                                      <p:cBhvr>
                                        <p:cTn id="13" dur="500"/>
                                        <p:tgtEl>
                                          <p:spTgt spid="10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14"/>
                                        </p:tgtEl>
                                        <p:attrNameLst>
                                          <p:attrName>style.visibility</p:attrName>
                                        </p:attrNameLst>
                                      </p:cBhvr>
                                      <p:to>
                                        <p:strVal val="visible"/>
                                      </p:to>
                                    </p:set>
                                    <p:animEffect transition="in" filter="wipe(down)">
                                      <p:cBhvr>
                                        <p:cTn id="16" dur="500"/>
                                        <p:tgtEl>
                                          <p:spTgt spid="10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15"/>
                                        </p:tgtEl>
                                        <p:attrNameLst>
                                          <p:attrName>style.visibility</p:attrName>
                                        </p:attrNameLst>
                                      </p:cBhvr>
                                      <p:to>
                                        <p:strVal val="visible"/>
                                      </p:to>
                                    </p:set>
                                    <p:animEffect transition="in" filter="wipe(down)">
                                      <p:cBhvr>
                                        <p:cTn id="19" dur="500"/>
                                        <p:tgtEl>
                                          <p:spTgt spid="10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16"/>
                                        </p:tgtEl>
                                        <p:attrNameLst>
                                          <p:attrName>style.visibility</p:attrName>
                                        </p:attrNameLst>
                                      </p:cBhvr>
                                      <p:to>
                                        <p:strVal val="visible"/>
                                      </p:to>
                                    </p:set>
                                    <p:animEffect transition="in" filter="wipe(down)">
                                      <p:cBhvr>
                                        <p:cTn id="22" dur="500"/>
                                        <p:tgtEl>
                                          <p:spTgt spid="10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17"/>
                                        </p:tgtEl>
                                        <p:attrNameLst>
                                          <p:attrName>style.visibility</p:attrName>
                                        </p:attrNameLst>
                                      </p:cBhvr>
                                      <p:to>
                                        <p:strVal val="visible"/>
                                      </p:to>
                                    </p:set>
                                    <p:animEffect transition="in" filter="wipe(down)">
                                      <p:cBhvr>
                                        <p:cTn id="25" dur="500"/>
                                        <p:tgtEl>
                                          <p:spTgt spid="10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18"/>
                                        </p:tgtEl>
                                        <p:attrNameLst>
                                          <p:attrName>style.visibility</p:attrName>
                                        </p:attrNameLst>
                                      </p:cBhvr>
                                      <p:to>
                                        <p:strVal val="visible"/>
                                      </p:to>
                                    </p:set>
                                    <p:animEffect transition="in" filter="wipe(down)">
                                      <p:cBhvr>
                                        <p:cTn id="28" dur="500"/>
                                        <p:tgtEl>
                                          <p:spTgt spid="1018"/>
                                        </p:tgtEl>
                                      </p:cBhvr>
                                    </p:animEffect>
                                  </p:childTnLst>
                                </p:cTn>
                              </p:par>
                              <p:par>
                                <p:cTn id="29" presetID="22" presetClass="entr" presetSubtype="4" fill="hold" nodeType="withEffect">
                                  <p:stCondLst>
                                    <p:cond delay="0"/>
                                  </p:stCondLst>
                                  <p:childTnLst>
                                    <p:set>
                                      <p:cBhvr>
                                        <p:cTn id="30" dur="1" fill="hold">
                                          <p:stCondLst>
                                            <p:cond delay="0"/>
                                          </p:stCondLst>
                                        </p:cTn>
                                        <p:tgtEl>
                                          <p:spTgt spid="1019"/>
                                        </p:tgtEl>
                                        <p:attrNameLst>
                                          <p:attrName>style.visibility</p:attrName>
                                        </p:attrNameLst>
                                      </p:cBhvr>
                                      <p:to>
                                        <p:strVal val="visible"/>
                                      </p:to>
                                    </p:set>
                                    <p:animEffect transition="in" filter="wipe(down)">
                                      <p:cBhvr>
                                        <p:cTn id="31" dur="500"/>
                                        <p:tgtEl>
                                          <p:spTgt spid="1019"/>
                                        </p:tgtEl>
                                      </p:cBhvr>
                                    </p:animEffect>
                                  </p:childTnLst>
                                </p:cTn>
                              </p:par>
                              <p:par>
                                <p:cTn id="32" presetID="22" presetClass="entr" presetSubtype="4" fill="hold" nodeType="withEffect">
                                  <p:stCondLst>
                                    <p:cond delay="0"/>
                                  </p:stCondLst>
                                  <p:childTnLst>
                                    <p:set>
                                      <p:cBhvr>
                                        <p:cTn id="33" dur="1" fill="hold">
                                          <p:stCondLst>
                                            <p:cond delay="0"/>
                                          </p:stCondLst>
                                        </p:cTn>
                                        <p:tgtEl>
                                          <p:spTgt spid="1020"/>
                                        </p:tgtEl>
                                        <p:attrNameLst>
                                          <p:attrName>style.visibility</p:attrName>
                                        </p:attrNameLst>
                                      </p:cBhvr>
                                      <p:to>
                                        <p:strVal val="visible"/>
                                      </p:to>
                                    </p:set>
                                    <p:animEffect transition="in" filter="wipe(down)">
                                      <p:cBhvr>
                                        <p:cTn id="34" dur="500"/>
                                        <p:tgtEl>
                                          <p:spTgt spid="10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21"/>
                                        </p:tgtEl>
                                        <p:attrNameLst>
                                          <p:attrName>style.visibility</p:attrName>
                                        </p:attrNameLst>
                                      </p:cBhvr>
                                      <p:to>
                                        <p:strVal val="visible"/>
                                      </p:to>
                                    </p:set>
                                    <p:animEffect transition="in" filter="wipe(down)">
                                      <p:cBhvr>
                                        <p:cTn id="37" dur="500"/>
                                        <p:tgtEl>
                                          <p:spTgt spid="10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22"/>
                                        </p:tgtEl>
                                        <p:attrNameLst>
                                          <p:attrName>style.visibility</p:attrName>
                                        </p:attrNameLst>
                                      </p:cBhvr>
                                      <p:to>
                                        <p:strVal val="visible"/>
                                      </p:to>
                                    </p:set>
                                    <p:animEffect transition="in" filter="wipe(down)">
                                      <p:cBhvr>
                                        <p:cTn id="40" dur="500"/>
                                        <p:tgtEl>
                                          <p:spTgt spid="10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23"/>
                                        </p:tgtEl>
                                        <p:attrNameLst>
                                          <p:attrName>style.visibility</p:attrName>
                                        </p:attrNameLst>
                                      </p:cBhvr>
                                      <p:to>
                                        <p:strVal val="visible"/>
                                      </p:to>
                                    </p:set>
                                    <p:animEffect transition="in" filter="wipe(down)">
                                      <p:cBhvr>
                                        <p:cTn id="43" dur="500"/>
                                        <p:tgtEl>
                                          <p:spTgt spid="10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24"/>
                                        </p:tgtEl>
                                        <p:attrNameLst>
                                          <p:attrName>style.visibility</p:attrName>
                                        </p:attrNameLst>
                                      </p:cBhvr>
                                      <p:to>
                                        <p:strVal val="visible"/>
                                      </p:to>
                                    </p:set>
                                    <p:animEffect transition="in" filter="wipe(down)">
                                      <p:cBhvr>
                                        <p:cTn id="46" dur="500"/>
                                        <p:tgtEl>
                                          <p:spTgt spid="10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25"/>
                                        </p:tgtEl>
                                        <p:attrNameLst>
                                          <p:attrName>style.visibility</p:attrName>
                                        </p:attrNameLst>
                                      </p:cBhvr>
                                      <p:to>
                                        <p:strVal val="visible"/>
                                      </p:to>
                                    </p:set>
                                    <p:animEffect transition="in" filter="wipe(down)">
                                      <p:cBhvr>
                                        <p:cTn id="49" dur="500"/>
                                        <p:tgtEl>
                                          <p:spTgt spid="10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wipe(down)">
                                      <p:cBhvr>
                                        <p:cTn id="52" dur="500"/>
                                        <p:tgtEl>
                                          <p:spTgt spid="10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wipe(down)">
                                      <p:cBhvr>
                                        <p:cTn id="55" dur="500"/>
                                        <p:tgtEl>
                                          <p:spTgt spid="10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28"/>
                                        </p:tgtEl>
                                        <p:attrNameLst>
                                          <p:attrName>style.visibility</p:attrName>
                                        </p:attrNameLst>
                                      </p:cBhvr>
                                      <p:to>
                                        <p:strVal val="visible"/>
                                      </p:to>
                                    </p:set>
                                    <p:animEffect transition="in" filter="wipe(down)">
                                      <p:cBhvr>
                                        <p:cTn id="58" dur="500"/>
                                        <p:tgtEl>
                                          <p:spTgt spid="10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029"/>
                                        </p:tgtEl>
                                        <p:attrNameLst>
                                          <p:attrName>style.visibility</p:attrName>
                                        </p:attrNameLst>
                                      </p:cBhvr>
                                      <p:to>
                                        <p:strVal val="visible"/>
                                      </p:to>
                                    </p:set>
                                    <p:animEffect transition="in" filter="wipe(down)">
                                      <p:cBhvr>
                                        <p:cTn id="61" dur="500"/>
                                        <p:tgtEl>
                                          <p:spTgt spid="1029"/>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wipe(down)">
                                      <p:cBhvr>
                                        <p:cTn id="64" dur="500"/>
                                        <p:tgtEl>
                                          <p:spTgt spid="103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031"/>
                                        </p:tgtEl>
                                        <p:attrNameLst>
                                          <p:attrName>style.visibility</p:attrName>
                                        </p:attrNameLst>
                                      </p:cBhvr>
                                      <p:to>
                                        <p:strVal val="visible"/>
                                      </p:to>
                                    </p:set>
                                    <p:animEffect transition="in" filter="wipe(down)">
                                      <p:cBhvr>
                                        <p:cTn id="67" dur="500"/>
                                        <p:tgtEl>
                                          <p:spTgt spid="103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32"/>
                                        </p:tgtEl>
                                        <p:attrNameLst>
                                          <p:attrName>style.visibility</p:attrName>
                                        </p:attrNameLst>
                                      </p:cBhvr>
                                      <p:to>
                                        <p:strVal val="visible"/>
                                      </p:to>
                                    </p:set>
                                    <p:animEffect transition="in" filter="wipe(down)">
                                      <p:cBhvr>
                                        <p:cTn id="70" dur="500"/>
                                        <p:tgtEl>
                                          <p:spTgt spid="103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33"/>
                                        </p:tgtEl>
                                        <p:attrNameLst>
                                          <p:attrName>style.visibility</p:attrName>
                                        </p:attrNameLst>
                                      </p:cBhvr>
                                      <p:to>
                                        <p:strVal val="visible"/>
                                      </p:to>
                                    </p:set>
                                    <p:animEffect transition="in" filter="wipe(down)">
                                      <p:cBhvr>
                                        <p:cTn id="73" dur="500"/>
                                        <p:tgtEl>
                                          <p:spTgt spid="1033"/>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034"/>
                                        </p:tgtEl>
                                        <p:attrNameLst>
                                          <p:attrName>style.visibility</p:attrName>
                                        </p:attrNameLst>
                                      </p:cBhvr>
                                      <p:to>
                                        <p:strVal val="visible"/>
                                      </p:to>
                                    </p:set>
                                    <p:animEffect transition="in" filter="wipe(down)">
                                      <p:cBhvr>
                                        <p:cTn id="76" dur="500"/>
                                        <p:tgtEl>
                                          <p:spTgt spid="1034"/>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035"/>
                                        </p:tgtEl>
                                        <p:attrNameLst>
                                          <p:attrName>style.visibility</p:attrName>
                                        </p:attrNameLst>
                                      </p:cBhvr>
                                      <p:to>
                                        <p:strVal val="visible"/>
                                      </p:to>
                                    </p:set>
                                    <p:animEffect transition="in" filter="wipe(down)">
                                      <p:cBhvr>
                                        <p:cTn id="79" dur="500"/>
                                        <p:tgtEl>
                                          <p:spTgt spid="103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36"/>
                                        </p:tgtEl>
                                        <p:attrNameLst>
                                          <p:attrName>style.visibility</p:attrName>
                                        </p:attrNameLst>
                                      </p:cBhvr>
                                      <p:to>
                                        <p:strVal val="visible"/>
                                      </p:to>
                                    </p:set>
                                    <p:animEffect transition="in" filter="wipe(down)">
                                      <p:cBhvr>
                                        <p:cTn id="82" dur="500"/>
                                        <p:tgtEl>
                                          <p:spTgt spid="1036"/>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037"/>
                                        </p:tgtEl>
                                        <p:attrNameLst>
                                          <p:attrName>style.visibility</p:attrName>
                                        </p:attrNameLst>
                                      </p:cBhvr>
                                      <p:to>
                                        <p:strVal val="visible"/>
                                      </p:to>
                                    </p:set>
                                    <p:animEffect transition="in" filter="wipe(down)">
                                      <p:cBhvr>
                                        <p:cTn id="85" dur="500"/>
                                        <p:tgtEl>
                                          <p:spTgt spid="103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038"/>
                                        </p:tgtEl>
                                        <p:attrNameLst>
                                          <p:attrName>style.visibility</p:attrName>
                                        </p:attrNameLst>
                                      </p:cBhvr>
                                      <p:to>
                                        <p:strVal val="visible"/>
                                      </p:to>
                                    </p:set>
                                    <p:animEffect transition="in" filter="wipe(down)">
                                      <p:cBhvr>
                                        <p:cTn id="88" dur="500"/>
                                        <p:tgtEl>
                                          <p:spTgt spid="103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039"/>
                                        </p:tgtEl>
                                        <p:attrNameLst>
                                          <p:attrName>style.visibility</p:attrName>
                                        </p:attrNameLst>
                                      </p:cBhvr>
                                      <p:to>
                                        <p:strVal val="visible"/>
                                      </p:to>
                                    </p:set>
                                    <p:animEffect transition="in" filter="wipe(down)">
                                      <p:cBhvr>
                                        <p:cTn id="91" dur="500"/>
                                        <p:tgtEl>
                                          <p:spTgt spid="103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040"/>
                                        </p:tgtEl>
                                        <p:attrNameLst>
                                          <p:attrName>style.visibility</p:attrName>
                                        </p:attrNameLst>
                                      </p:cBhvr>
                                      <p:to>
                                        <p:strVal val="visible"/>
                                      </p:to>
                                    </p:set>
                                    <p:animEffect transition="in" filter="wipe(down)">
                                      <p:cBhvr>
                                        <p:cTn id="94" dur="500"/>
                                        <p:tgtEl>
                                          <p:spTgt spid="10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041"/>
                                        </p:tgtEl>
                                        <p:attrNameLst>
                                          <p:attrName>style.visibility</p:attrName>
                                        </p:attrNameLst>
                                      </p:cBhvr>
                                      <p:to>
                                        <p:strVal val="visible"/>
                                      </p:to>
                                    </p:set>
                                    <p:animEffect transition="in" filter="wipe(down)">
                                      <p:cBhvr>
                                        <p:cTn id="97" dur="500"/>
                                        <p:tgtEl>
                                          <p:spTgt spid="104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42"/>
                                        </p:tgtEl>
                                        <p:attrNameLst>
                                          <p:attrName>style.visibility</p:attrName>
                                        </p:attrNameLst>
                                      </p:cBhvr>
                                      <p:to>
                                        <p:strVal val="visible"/>
                                      </p:to>
                                    </p:set>
                                    <p:animEffect transition="in" filter="wipe(down)">
                                      <p:cBhvr>
                                        <p:cTn id="100" dur="500"/>
                                        <p:tgtEl>
                                          <p:spTgt spid="104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043"/>
                                        </p:tgtEl>
                                        <p:attrNameLst>
                                          <p:attrName>style.visibility</p:attrName>
                                        </p:attrNameLst>
                                      </p:cBhvr>
                                      <p:to>
                                        <p:strVal val="visible"/>
                                      </p:to>
                                    </p:set>
                                    <p:animEffect transition="in" filter="wipe(down)">
                                      <p:cBhvr>
                                        <p:cTn id="103" dur="500"/>
                                        <p:tgtEl>
                                          <p:spTgt spid="104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44"/>
                                        </p:tgtEl>
                                        <p:attrNameLst>
                                          <p:attrName>style.visibility</p:attrName>
                                        </p:attrNameLst>
                                      </p:cBhvr>
                                      <p:to>
                                        <p:strVal val="visible"/>
                                      </p:to>
                                    </p:set>
                                    <p:animEffect transition="in" filter="wipe(down)">
                                      <p:cBhvr>
                                        <p:cTn id="106" dur="500"/>
                                        <p:tgtEl>
                                          <p:spTgt spid="104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045"/>
                                        </p:tgtEl>
                                        <p:attrNameLst>
                                          <p:attrName>style.visibility</p:attrName>
                                        </p:attrNameLst>
                                      </p:cBhvr>
                                      <p:to>
                                        <p:strVal val="visible"/>
                                      </p:to>
                                    </p:set>
                                    <p:animEffect transition="in" filter="wipe(down)">
                                      <p:cBhvr>
                                        <p:cTn id="109" dur="500"/>
                                        <p:tgtEl>
                                          <p:spTgt spid="1045"/>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46"/>
                                        </p:tgtEl>
                                        <p:attrNameLst>
                                          <p:attrName>style.visibility</p:attrName>
                                        </p:attrNameLst>
                                      </p:cBhvr>
                                      <p:to>
                                        <p:strVal val="visible"/>
                                      </p:to>
                                    </p:set>
                                    <p:animEffect transition="in" filter="wipe(down)">
                                      <p:cBhvr>
                                        <p:cTn id="112" dur="500"/>
                                        <p:tgtEl>
                                          <p:spTgt spid="1046"/>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47"/>
                                        </p:tgtEl>
                                        <p:attrNameLst>
                                          <p:attrName>style.visibility</p:attrName>
                                        </p:attrNameLst>
                                      </p:cBhvr>
                                      <p:to>
                                        <p:strVal val="visible"/>
                                      </p:to>
                                    </p:set>
                                    <p:animEffect transition="in" filter="wipe(down)">
                                      <p:cBhvr>
                                        <p:cTn id="115" dur="500"/>
                                        <p:tgtEl>
                                          <p:spTgt spid="104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048"/>
                                        </p:tgtEl>
                                        <p:attrNameLst>
                                          <p:attrName>style.visibility</p:attrName>
                                        </p:attrNameLst>
                                      </p:cBhvr>
                                      <p:to>
                                        <p:strVal val="visible"/>
                                      </p:to>
                                    </p:set>
                                    <p:animEffect transition="in" filter="wipe(down)">
                                      <p:cBhvr>
                                        <p:cTn id="118" dur="500"/>
                                        <p:tgtEl>
                                          <p:spTgt spid="1048"/>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049"/>
                                        </p:tgtEl>
                                        <p:attrNameLst>
                                          <p:attrName>style.visibility</p:attrName>
                                        </p:attrNameLst>
                                      </p:cBhvr>
                                      <p:to>
                                        <p:strVal val="visible"/>
                                      </p:to>
                                    </p:set>
                                    <p:animEffect transition="in" filter="wipe(down)">
                                      <p:cBhvr>
                                        <p:cTn id="121" dur="500"/>
                                        <p:tgtEl>
                                          <p:spTgt spid="1049"/>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050"/>
                                        </p:tgtEl>
                                        <p:attrNameLst>
                                          <p:attrName>style.visibility</p:attrName>
                                        </p:attrNameLst>
                                      </p:cBhvr>
                                      <p:to>
                                        <p:strVal val="visible"/>
                                      </p:to>
                                    </p:set>
                                    <p:animEffect transition="in" filter="wipe(down)">
                                      <p:cBhvr>
                                        <p:cTn id="124" dur="500"/>
                                        <p:tgtEl>
                                          <p:spTgt spid="1050"/>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1051"/>
                                        </p:tgtEl>
                                        <p:attrNameLst>
                                          <p:attrName>style.visibility</p:attrName>
                                        </p:attrNameLst>
                                      </p:cBhvr>
                                      <p:to>
                                        <p:strVal val="visible"/>
                                      </p:to>
                                    </p:set>
                                    <p:animEffect transition="in" filter="wipe(down)">
                                      <p:cBhvr>
                                        <p:cTn id="127" dur="500"/>
                                        <p:tgtEl>
                                          <p:spTgt spid="1051"/>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052"/>
                                        </p:tgtEl>
                                        <p:attrNameLst>
                                          <p:attrName>style.visibility</p:attrName>
                                        </p:attrNameLst>
                                      </p:cBhvr>
                                      <p:to>
                                        <p:strVal val="visible"/>
                                      </p:to>
                                    </p:set>
                                    <p:animEffect transition="in" filter="wipe(down)">
                                      <p:cBhvr>
                                        <p:cTn id="130" dur="500"/>
                                        <p:tgtEl>
                                          <p:spTgt spid="1052"/>
                                        </p:tgtEl>
                                      </p:cBhvr>
                                    </p:animEffect>
                                  </p:childTnLst>
                                </p:cTn>
                              </p:par>
                              <p:par>
                                <p:cTn id="131" presetID="22" presetClass="entr" presetSubtype="4" fill="hold" nodeType="withEffect">
                                  <p:stCondLst>
                                    <p:cond delay="0"/>
                                  </p:stCondLst>
                                  <p:childTnLst>
                                    <p:set>
                                      <p:cBhvr>
                                        <p:cTn id="132" dur="1" fill="hold">
                                          <p:stCondLst>
                                            <p:cond delay="0"/>
                                          </p:stCondLst>
                                        </p:cTn>
                                        <p:tgtEl>
                                          <p:spTgt spid="1053"/>
                                        </p:tgtEl>
                                        <p:attrNameLst>
                                          <p:attrName>style.visibility</p:attrName>
                                        </p:attrNameLst>
                                      </p:cBhvr>
                                      <p:to>
                                        <p:strVal val="visible"/>
                                      </p:to>
                                    </p:set>
                                    <p:animEffect transition="in" filter="wipe(down)">
                                      <p:cBhvr>
                                        <p:cTn id="133" dur="500"/>
                                        <p:tgtEl>
                                          <p:spTgt spid="1053"/>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56"/>
                                        </p:tgtEl>
                                        <p:attrNameLst>
                                          <p:attrName>style.visibility</p:attrName>
                                        </p:attrNameLst>
                                      </p:cBhvr>
                                      <p:to>
                                        <p:strVal val="visible"/>
                                      </p:to>
                                    </p:set>
                                    <p:animEffect transition="in" filter="wipe(down)">
                                      <p:cBhvr>
                                        <p:cTn id="136" dur="500"/>
                                        <p:tgtEl>
                                          <p:spTgt spid="1056"/>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1057"/>
                                        </p:tgtEl>
                                        <p:attrNameLst>
                                          <p:attrName>style.visibility</p:attrName>
                                        </p:attrNameLst>
                                      </p:cBhvr>
                                      <p:to>
                                        <p:strVal val="visible"/>
                                      </p:to>
                                    </p:set>
                                    <p:animEffect transition="in" filter="wipe(down)">
                                      <p:cBhvr>
                                        <p:cTn id="139" dur="500"/>
                                        <p:tgtEl>
                                          <p:spTgt spid="1057"/>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1058"/>
                                        </p:tgtEl>
                                        <p:attrNameLst>
                                          <p:attrName>style.visibility</p:attrName>
                                        </p:attrNameLst>
                                      </p:cBhvr>
                                      <p:to>
                                        <p:strVal val="visible"/>
                                      </p:to>
                                    </p:set>
                                    <p:animEffect transition="in" filter="wipe(down)">
                                      <p:cBhvr>
                                        <p:cTn id="142" dur="500"/>
                                        <p:tgtEl>
                                          <p:spTgt spid="1058"/>
                                        </p:tgtEl>
                                      </p:cBhvr>
                                    </p:animEffect>
                                  </p:childTnLst>
                                </p:cTn>
                              </p:par>
                              <p:par>
                                <p:cTn id="143" presetID="22" presetClass="entr" presetSubtype="4" fill="hold" nodeType="withEffect">
                                  <p:stCondLst>
                                    <p:cond delay="0"/>
                                  </p:stCondLst>
                                  <p:childTnLst>
                                    <p:set>
                                      <p:cBhvr>
                                        <p:cTn id="144" dur="1" fill="hold">
                                          <p:stCondLst>
                                            <p:cond delay="0"/>
                                          </p:stCondLst>
                                        </p:cTn>
                                        <p:tgtEl>
                                          <p:spTgt spid="1059"/>
                                        </p:tgtEl>
                                        <p:attrNameLst>
                                          <p:attrName>style.visibility</p:attrName>
                                        </p:attrNameLst>
                                      </p:cBhvr>
                                      <p:to>
                                        <p:strVal val="visible"/>
                                      </p:to>
                                    </p:set>
                                    <p:animEffect transition="in" filter="wipe(down)">
                                      <p:cBhvr>
                                        <p:cTn id="145" dur="500"/>
                                        <p:tgtEl>
                                          <p:spTgt spid="1059"/>
                                        </p:tgtEl>
                                      </p:cBhvr>
                                    </p:animEffect>
                                  </p:childTnLst>
                                </p:cTn>
                              </p:par>
                              <p:par>
                                <p:cTn id="146" presetID="22" presetClass="entr" presetSubtype="4" fill="hold" nodeType="withEffect">
                                  <p:stCondLst>
                                    <p:cond delay="0"/>
                                  </p:stCondLst>
                                  <p:childTnLst>
                                    <p:set>
                                      <p:cBhvr>
                                        <p:cTn id="147" dur="1" fill="hold">
                                          <p:stCondLst>
                                            <p:cond delay="0"/>
                                          </p:stCondLst>
                                        </p:cTn>
                                        <p:tgtEl>
                                          <p:spTgt spid="1060"/>
                                        </p:tgtEl>
                                        <p:attrNameLst>
                                          <p:attrName>style.visibility</p:attrName>
                                        </p:attrNameLst>
                                      </p:cBhvr>
                                      <p:to>
                                        <p:strVal val="visible"/>
                                      </p:to>
                                    </p:set>
                                    <p:animEffect transition="in" filter="wipe(down)">
                                      <p:cBhvr>
                                        <p:cTn id="148" dur="500"/>
                                        <p:tgtEl>
                                          <p:spTgt spid="1060"/>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1063"/>
                                        </p:tgtEl>
                                        <p:attrNameLst>
                                          <p:attrName>style.visibility</p:attrName>
                                        </p:attrNameLst>
                                      </p:cBhvr>
                                      <p:to>
                                        <p:strVal val="visible"/>
                                      </p:to>
                                    </p:set>
                                    <p:animEffect transition="in" filter="wipe(down)">
                                      <p:cBhvr>
                                        <p:cTn id="151" dur="500"/>
                                        <p:tgtEl>
                                          <p:spTgt spid="1063"/>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064"/>
                                        </p:tgtEl>
                                        <p:attrNameLst>
                                          <p:attrName>style.visibility</p:attrName>
                                        </p:attrNameLst>
                                      </p:cBhvr>
                                      <p:to>
                                        <p:strVal val="visible"/>
                                      </p:to>
                                    </p:set>
                                    <p:animEffect transition="in" filter="wipe(down)">
                                      <p:cBhvr>
                                        <p:cTn id="154" dur="500"/>
                                        <p:tgtEl>
                                          <p:spTgt spid="1064"/>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1010"/>
                                        </p:tgtEl>
                                        <p:attrNameLst>
                                          <p:attrName>style.visibility</p:attrName>
                                        </p:attrNameLst>
                                      </p:cBhvr>
                                      <p:to>
                                        <p:strVal val="visible"/>
                                      </p:to>
                                    </p:set>
                                    <p:animEffect transition="in" filter="randombar(horizontal)">
                                      <p:cBhvr>
                                        <p:cTn id="159" dur="500"/>
                                        <p:tgtEl>
                                          <p:spTgt spid="1010"/>
                                        </p:tgtEl>
                                      </p:cBhvr>
                                    </p:animEffect>
                                  </p:childTnLst>
                                </p:cTn>
                              </p:par>
                            </p:childTnLst>
                          </p:cTn>
                        </p:par>
                      </p:childTnLst>
                    </p:cTn>
                  </p:par>
                  <p:par>
                    <p:cTn id="160" fill="hold">
                      <p:stCondLst>
                        <p:cond delay="indefinite"/>
                      </p:stCondLst>
                      <p:childTnLst>
                        <p:par>
                          <p:cTn id="161" fill="hold">
                            <p:stCondLst>
                              <p:cond delay="0"/>
                            </p:stCondLst>
                            <p:childTnLst>
                              <p:par>
                                <p:cTn id="162" presetID="14" presetClass="entr" presetSubtype="10" fill="hold" grpId="0" nodeType="clickEffect">
                                  <p:stCondLst>
                                    <p:cond delay="0"/>
                                  </p:stCondLst>
                                  <p:childTnLst>
                                    <p:set>
                                      <p:cBhvr>
                                        <p:cTn id="163" dur="1" fill="hold">
                                          <p:stCondLst>
                                            <p:cond delay="0"/>
                                          </p:stCondLst>
                                        </p:cTn>
                                        <p:tgtEl>
                                          <p:spTgt spid="3"/>
                                        </p:tgtEl>
                                        <p:attrNameLst>
                                          <p:attrName>style.visibility</p:attrName>
                                        </p:attrNameLst>
                                      </p:cBhvr>
                                      <p:to>
                                        <p:strVal val="visible"/>
                                      </p:to>
                                    </p:set>
                                    <p:animEffect transition="in" filter="randombar(horizontal)">
                                      <p:cBhvr>
                                        <p:cTn id="1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 grpId="0"/>
      <p:bldP spid="1011" grpId="0" animBg="1"/>
      <p:bldP spid="1012" grpId="0" animBg="1"/>
      <p:bldP spid="1013" grpId="0"/>
      <p:bldP spid="1014" grpId="0" animBg="1"/>
      <p:bldP spid="1015" grpId="0" animBg="1"/>
      <p:bldP spid="1016" grpId="0"/>
      <p:bldP spid="1017" grpId="0"/>
      <p:bldP spid="1018" grpId="0"/>
      <p:bldP spid="1021" grpId="0"/>
      <p:bldP spid="1022" grpId="0"/>
      <p:bldP spid="1023" grpId="0" animBg="1"/>
      <p:bldP spid="1024" grpId="0" animBg="1"/>
      <p:bldP spid="1025" grpId="0" animBg="1"/>
      <p:bldP spid="1026" grpId="0" animBg="1"/>
      <p:bldP spid="1027" grpId="0" animBg="1"/>
      <p:bldP spid="1028" grpId="0" animBg="1"/>
      <p:bldP spid="1029" grpId="0" animBg="1"/>
      <p:bldP spid="1030" grpId="0" animBg="1"/>
      <p:bldP spid="1031" grpId="0" animBg="1"/>
      <p:bldP spid="1032" grpId="0" animBg="1"/>
      <p:bldP spid="1033" grpId="0" animBg="1"/>
      <p:bldP spid="1034" grpId="0" animBg="1"/>
      <p:bldP spid="1035" grpId="0" animBg="1"/>
      <p:bldP spid="1036" grpId="0" animBg="1"/>
      <p:bldP spid="1037" grpId="0" animBg="1"/>
      <p:bldP spid="1038" grpId="0" animBg="1"/>
      <p:bldP spid="1039" grpId="0" animBg="1"/>
      <p:bldP spid="1040" grpId="0" animBg="1"/>
      <p:bldP spid="1041" grpId="0" animBg="1"/>
      <p:bldP spid="1042" grpId="0" animBg="1"/>
      <p:bldP spid="1043" grpId="0" animBg="1"/>
      <p:bldP spid="1044" grpId="0" animBg="1"/>
      <p:bldP spid="1045" grpId="0" animBg="1"/>
      <p:bldP spid="1046" grpId="0" animBg="1"/>
      <p:bldP spid="1047" grpId="0" animBg="1"/>
      <p:bldP spid="1048" grpId="0" animBg="1"/>
      <p:bldP spid="1049" grpId="0" animBg="1"/>
      <p:bldP spid="1050" grpId="0" animBg="1"/>
      <p:bldP spid="1051" grpId="0"/>
      <p:bldP spid="1052" grpId="0"/>
      <p:bldP spid="1056" grpId="0"/>
      <p:bldP spid="1057" grpId="0"/>
      <p:bldP spid="1058" grpId="0" animBg="1"/>
      <p:bldP spid="1063" grpId="0"/>
      <p:bldP spid="106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DA4E5723-F31E-291C-C057-CCC680FE6E7C}"/>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DC04D14E-EF36-EBBF-02C8-548B97CA425F}"/>
              </a:ext>
            </a:extLst>
          </p:cNvPr>
          <p:cNvSpPr txBox="1">
            <a:spLocks noGrp="1"/>
          </p:cNvSpPr>
          <p:nvPr>
            <p:ph type="body" idx="1"/>
          </p:nvPr>
        </p:nvSpPr>
        <p:spPr>
          <a:xfrm>
            <a:off x="79467" y="720235"/>
            <a:ext cx="4190886" cy="4094411"/>
          </a:xfrm>
          <a:prstGeom prst="rect">
            <a:avLst/>
          </a:prstGeom>
        </p:spPr>
        <p:txBody>
          <a:bodyPr spcFirstLastPara="1" wrap="square" lIns="91425" tIns="91425" rIns="91425" bIns="91425" anchor="t" anchorCtr="0">
            <a:noAutofit/>
          </a:bodyPr>
          <a:lstStyle/>
          <a:p>
            <a:r>
              <a:rPr lang="en-US" sz="1200" b="1" dirty="0"/>
              <a:t>Installation Steps</a:t>
            </a:r>
            <a:endParaRPr lang="en-US" sz="1200" dirty="0"/>
          </a:p>
          <a:p>
            <a:r>
              <a:rPr lang="en-US" sz="1200" b="1" dirty="0"/>
              <a:t>Clone the Repository</a:t>
            </a:r>
            <a:r>
              <a:rPr lang="en-US" sz="1200" dirty="0"/>
              <a:t>:</a:t>
            </a:r>
            <a:br>
              <a:rPr lang="en-US" sz="1200" dirty="0"/>
            </a:br>
            <a:r>
              <a:rPr lang="en-US" sz="1200" b="1" dirty="0"/>
              <a:t>GitHub Repository:</a:t>
            </a:r>
          </a:p>
          <a:p>
            <a:r>
              <a:rPr lang="en-US" sz="1200" b="1" dirty="0">
                <a:hlinkClick r:id="rId3"/>
              </a:rPr>
              <a:t>ET3_Cash GitHub Repository</a:t>
            </a:r>
            <a:endParaRPr lang="en-US" sz="1200" dirty="0"/>
          </a:p>
          <a:p>
            <a:endParaRPr lang="en-US" dirty="0"/>
          </a:p>
        </p:txBody>
      </p:sp>
      <p:sp>
        <p:nvSpPr>
          <p:cNvPr id="508" name="Google Shape;508;p28">
            <a:extLst>
              <a:ext uri="{FF2B5EF4-FFF2-40B4-BE49-F238E27FC236}">
                <a16:creationId xmlns:a16="http://schemas.microsoft.com/office/drawing/2014/main" id="{A39C4650-5A33-FEA0-8ABA-A3423C989248}"/>
              </a:ext>
            </a:extLst>
          </p:cNvPr>
          <p:cNvSpPr txBox="1">
            <a:spLocks noGrp="1"/>
          </p:cNvSpPr>
          <p:nvPr>
            <p:ph type="ctrTitle"/>
          </p:nvPr>
        </p:nvSpPr>
        <p:spPr>
          <a:xfrm>
            <a:off x="227842" y="142435"/>
            <a:ext cx="5286961" cy="577800"/>
          </a:xfrm>
          <a:prstGeom prst="rect">
            <a:avLst/>
          </a:prstGeom>
        </p:spPr>
        <p:txBody>
          <a:bodyPr spcFirstLastPara="1" wrap="square" lIns="91425" tIns="91425" rIns="91425" bIns="91425" anchor="b" anchorCtr="0">
            <a:noAutofit/>
          </a:bodyPr>
          <a:lstStyle/>
          <a:p>
            <a:pPr lvl="0"/>
            <a:r>
              <a:rPr lang="en-US" dirty="0"/>
              <a:t>Setup and Installation</a:t>
            </a:r>
          </a:p>
        </p:txBody>
      </p:sp>
      <p:grpSp>
        <p:nvGrpSpPr>
          <p:cNvPr id="509" name="Google Shape;509;p28">
            <a:extLst>
              <a:ext uri="{FF2B5EF4-FFF2-40B4-BE49-F238E27FC236}">
                <a16:creationId xmlns:a16="http://schemas.microsoft.com/office/drawing/2014/main" id="{FBCE9A36-E750-8C00-CEFD-F39FF9E075CC}"/>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765220EB-1107-2D5D-D76A-1510FA8CCD82}"/>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E7687458-F2F9-1E05-9347-FDFD978A3935}"/>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6B6F2A4E-FD17-A4B2-130A-1BB320C94713}"/>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FAE362FF-F7DC-F599-06D4-88C79B1BC68D}"/>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6B129B60-C332-3D2D-E319-2A5091D6EE97}"/>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4C7C8C57-7C95-4E4B-DB24-7778F0FD9D8A}"/>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1DF928BA-DEF3-1FE9-7F75-716A08F7EBA4}"/>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D70B0417-87D1-31AB-3AF7-307D1241B551}"/>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DE4A098F-4EE1-B95A-132E-2E6F13023619}"/>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70644837-A030-785B-C405-517D4814E98F}"/>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13C45396-6263-900C-3D82-A751A15781A8}"/>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99BB8890-A092-CEF3-30DE-575456AB393B}"/>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EEC97885-C126-5D50-0068-15C162492D77}"/>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E68078A8-AE3F-CC10-FD39-FA47E976B87F}"/>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0FEB869C-CEE5-9915-3DD1-25EE05EF8218}"/>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9E2F5C39-4137-F672-2812-CF82D3AB6EC1}"/>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F3986A20-0CBC-D577-7D7F-9478CCBEC01F}"/>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96AEADB2-735E-9334-56BD-E186E16162F0}"/>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74CB5AF5-C5C9-A073-E9DA-B585A82D6A96}"/>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ACC3B44C-8FA6-788A-8427-C62268C4C8FC}"/>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00530D97-8209-6CAA-EAA3-6B9168C537FC}"/>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F92D8F27-0339-788C-3DF4-7D3D36A9C416}"/>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A642295F-5E4C-6F2F-A6C6-2BE8ADAE830F}"/>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CB281550-EF04-DB0D-5077-E86B78E736DB}"/>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3528049F-CB2D-4A06-1CDD-122897343B0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75BC25D0-71D6-7A9A-C7E8-2D4783F10A5A}"/>
              </a:ext>
            </a:extLst>
          </p:cNvPr>
          <p:cNvPicPr>
            <a:picLocks noChangeAspect="1"/>
          </p:cNvPicPr>
          <p:nvPr/>
        </p:nvPicPr>
        <p:blipFill>
          <a:blip r:embed="rId4"/>
          <a:stretch>
            <a:fillRect/>
          </a:stretch>
        </p:blipFill>
        <p:spPr>
          <a:xfrm>
            <a:off x="8113026" y="7400"/>
            <a:ext cx="920549" cy="806949"/>
          </a:xfrm>
          <a:prstGeom prst="rect">
            <a:avLst/>
          </a:prstGeom>
        </p:spPr>
      </p:pic>
      <p:pic>
        <p:nvPicPr>
          <p:cNvPr id="5" name="Picture 4">
            <a:extLst>
              <a:ext uri="{FF2B5EF4-FFF2-40B4-BE49-F238E27FC236}">
                <a16:creationId xmlns:a16="http://schemas.microsoft.com/office/drawing/2014/main" id="{71D5E1A1-05B1-782A-3DFB-2EB918AD63C7}"/>
              </a:ext>
            </a:extLst>
          </p:cNvPr>
          <p:cNvPicPr>
            <a:picLocks noChangeAspect="1"/>
          </p:cNvPicPr>
          <p:nvPr/>
        </p:nvPicPr>
        <p:blipFill>
          <a:blip r:embed="rId5"/>
          <a:stretch>
            <a:fillRect/>
          </a:stretch>
        </p:blipFill>
        <p:spPr>
          <a:xfrm>
            <a:off x="4536260" y="873292"/>
            <a:ext cx="4003552" cy="3960035"/>
          </a:xfrm>
          <a:prstGeom prst="rect">
            <a:avLst/>
          </a:prstGeom>
        </p:spPr>
      </p:pic>
      <p:pic>
        <p:nvPicPr>
          <p:cNvPr id="7" name="Picture 6">
            <a:extLst>
              <a:ext uri="{FF2B5EF4-FFF2-40B4-BE49-F238E27FC236}">
                <a16:creationId xmlns:a16="http://schemas.microsoft.com/office/drawing/2014/main" id="{111BF0EB-FF26-F7B2-DBB6-2FD298A6F40C}"/>
              </a:ext>
            </a:extLst>
          </p:cNvPr>
          <p:cNvPicPr>
            <a:picLocks noChangeAspect="1"/>
          </p:cNvPicPr>
          <p:nvPr/>
        </p:nvPicPr>
        <p:blipFill>
          <a:blip r:embed="rId6"/>
          <a:stretch>
            <a:fillRect/>
          </a:stretch>
        </p:blipFill>
        <p:spPr>
          <a:xfrm>
            <a:off x="280758" y="1624647"/>
            <a:ext cx="3858105" cy="599821"/>
          </a:xfrm>
          <a:prstGeom prst="rect">
            <a:avLst/>
          </a:prstGeom>
        </p:spPr>
      </p:pic>
      <p:pic>
        <p:nvPicPr>
          <p:cNvPr id="9" name="Picture 8">
            <a:extLst>
              <a:ext uri="{FF2B5EF4-FFF2-40B4-BE49-F238E27FC236}">
                <a16:creationId xmlns:a16="http://schemas.microsoft.com/office/drawing/2014/main" id="{F4D9DF28-2143-999F-FC24-6F5A6F1B1CB0}"/>
              </a:ext>
            </a:extLst>
          </p:cNvPr>
          <p:cNvPicPr>
            <a:picLocks noChangeAspect="1"/>
          </p:cNvPicPr>
          <p:nvPr/>
        </p:nvPicPr>
        <p:blipFill>
          <a:blip r:embed="rId7"/>
          <a:stretch>
            <a:fillRect/>
          </a:stretch>
        </p:blipFill>
        <p:spPr>
          <a:xfrm>
            <a:off x="280758" y="2305954"/>
            <a:ext cx="3315163" cy="485843"/>
          </a:xfrm>
          <a:prstGeom prst="rect">
            <a:avLst/>
          </a:prstGeom>
        </p:spPr>
      </p:pic>
      <p:pic>
        <p:nvPicPr>
          <p:cNvPr id="11" name="Picture 10">
            <a:extLst>
              <a:ext uri="{FF2B5EF4-FFF2-40B4-BE49-F238E27FC236}">
                <a16:creationId xmlns:a16="http://schemas.microsoft.com/office/drawing/2014/main" id="{07D7280F-A620-6E46-823F-3439D8392637}"/>
              </a:ext>
            </a:extLst>
          </p:cNvPr>
          <p:cNvPicPr>
            <a:picLocks noChangeAspect="1"/>
          </p:cNvPicPr>
          <p:nvPr/>
        </p:nvPicPr>
        <p:blipFill>
          <a:blip r:embed="rId8"/>
          <a:stretch>
            <a:fillRect/>
          </a:stretch>
        </p:blipFill>
        <p:spPr>
          <a:xfrm>
            <a:off x="276051" y="2919033"/>
            <a:ext cx="2486372" cy="419158"/>
          </a:xfrm>
          <a:prstGeom prst="rect">
            <a:avLst/>
          </a:prstGeom>
        </p:spPr>
      </p:pic>
      <p:pic>
        <p:nvPicPr>
          <p:cNvPr id="13" name="Picture 12">
            <a:extLst>
              <a:ext uri="{FF2B5EF4-FFF2-40B4-BE49-F238E27FC236}">
                <a16:creationId xmlns:a16="http://schemas.microsoft.com/office/drawing/2014/main" id="{04256995-366C-7CB3-9CDE-C785169D457F}"/>
              </a:ext>
            </a:extLst>
          </p:cNvPr>
          <p:cNvPicPr>
            <a:picLocks noChangeAspect="1"/>
          </p:cNvPicPr>
          <p:nvPr/>
        </p:nvPicPr>
        <p:blipFill>
          <a:blip r:embed="rId9"/>
          <a:stretch>
            <a:fillRect/>
          </a:stretch>
        </p:blipFill>
        <p:spPr>
          <a:xfrm>
            <a:off x="259353" y="3439404"/>
            <a:ext cx="2762636" cy="514422"/>
          </a:xfrm>
          <a:prstGeom prst="rect">
            <a:avLst/>
          </a:prstGeom>
        </p:spPr>
      </p:pic>
    </p:spTree>
    <p:extLst>
      <p:ext uri="{BB962C8B-B14F-4D97-AF65-F5344CB8AC3E}">
        <p14:creationId xmlns:p14="http://schemas.microsoft.com/office/powerpoint/2010/main" val="298388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randombar(horizontal)">
                                      <p:cBhvr>
                                        <p:cTn id="7" dur="500"/>
                                        <p:tgtEl>
                                          <p:spTgt spid="50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2" dur="500"/>
                                        <p:tgtEl>
                                          <p:spTgt spid="507">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15" dur="500"/>
                                        <p:tgtEl>
                                          <p:spTgt spid="507">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18" dur="500"/>
                                        <p:tgtEl>
                                          <p:spTgt spid="50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4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or Demos</a:t>
            </a:r>
            <a:endParaRPr dirty="0"/>
          </a:p>
        </p:txBody>
      </p:sp>
      <p:sp>
        <p:nvSpPr>
          <p:cNvPr id="1329" name="Google Shape;1329;p46"/>
          <p:cNvSpPr txBox="1">
            <a:spLocks noGrp="1"/>
          </p:cNvSpPr>
          <p:nvPr>
            <p:ph type="body" idx="1"/>
          </p:nvPr>
        </p:nvSpPr>
        <p:spPr>
          <a:xfrm>
            <a:off x="2370564" y="3979875"/>
            <a:ext cx="4046700"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Web Interface Screenshots</a:t>
            </a:r>
            <a:endParaRPr b="1" dirty="0"/>
          </a:p>
        </p:txBody>
      </p:sp>
      <p:grpSp>
        <p:nvGrpSpPr>
          <p:cNvPr id="1330" name="Google Shape;1330;p46"/>
          <p:cNvGrpSpPr/>
          <p:nvPr/>
        </p:nvGrpSpPr>
        <p:grpSpPr>
          <a:xfrm>
            <a:off x="110004" y="1328232"/>
            <a:ext cx="2069255" cy="1744977"/>
            <a:chOff x="238125" y="1676700"/>
            <a:chExt cx="2045650" cy="1779275"/>
          </a:xfrm>
        </p:grpSpPr>
        <p:sp>
          <p:nvSpPr>
            <p:cNvPr id="1331" name="Google Shape;1331;p46"/>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30;p46">
            <a:extLst>
              <a:ext uri="{FF2B5EF4-FFF2-40B4-BE49-F238E27FC236}">
                <a16:creationId xmlns:a16="http://schemas.microsoft.com/office/drawing/2014/main" id="{F39A2687-64B3-9BCE-8BBB-C75F929C6A3A}"/>
              </a:ext>
            </a:extLst>
          </p:cNvPr>
          <p:cNvGrpSpPr/>
          <p:nvPr/>
        </p:nvGrpSpPr>
        <p:grpSpPr>
          <a:xfrm>
            <a:off x="2405306" y="1301975"/>
            <a:ext cx="2068233" cy="1790132"/>
            <a:chOff x="238125" y="1676700"/>
            <a:chExt cx="2045650" cy="1779275"/>
          </a:xfrm>
        </p:grpSpPr>
        <p:sp>
          <p:nvSpPr>
            <p:cNvPr id="5" name="Google Shape;1331;p46">
              <a:extLst>
                <a:ext uri="{FF2B5EF4-FFF2-40B4-BE49-F238E27FC236}">
                  <a16:creationId xmlns:a16="http://schemas.microsoft.com/office/drawing/2014/main" id="{EFB66A09-562C-EAAB-6AE0-575D4F147DA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32;p46">
              <a:extLst>
                <a:ext uri="{FF2B5EF4-FFF2-40B4-BE49-F238E27FC236}">
                  <a16:creationId xmlns:a16="http://schemas.microsoft.com/office/drawing/2014/main" id="{C7713E5F-B32E-02B2-2C04-FE9BFE8B8890}"/>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33;p46">
              <a:extLst>
                <a:ext uri="{FF2B5EF4-FFF2-40B4-BE49-F238E27FC236}">
                  <a16:creationId xmlns:a16="http://schemas.microsoft.com/office/drawing/2014/main" id="{D8FB10B7-808D-11FD-CD8B-4B65E4767E8B}"/>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4;p46">
              <a:extLst>
                <a:ext uri="{FF2B5EF4-FFF2-40B4-BE49-F238E27FC236}">
                  <a16:creationId xmlns:a16="http://schemas.microsoft.com/office/drawing/2014/main" id="{A47836FE-F34D-D110-C0CA-FD93EC2B6900}"/>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5;p46">
              <a:extLst>
                <a:ext uri="{FF2B5EF4-FFF2-40B4-BE49-F238E27FC236}">
                  <a16:creationId xmlns:a16="http://schemas.microsoft.com/office/drawing/2014/main" id="{F6B8E28D-04D1-F657-39B7-84D673A354E0}"/>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6;p46">
              <a:extLst>
                <a:ext uri="{FF2B5EF4-FFF2-40B4-BE49-F238E27FC236}">
                  <a16:creationId xmlns:a16="http://schemas.microsoft.com/office/drawing/2014/main" id="{703738D7-8D17-68AF-5BC0-00D28A74898F}"/>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7;p46">
              <a:extLst>
                <a:ext uri="{FF2B5EF4-FFF2-40B4-BE49-F238E27FC236}">
                  <a16:creationId xmlns:a16="http://schemas.microsoft.com/office/drawing/2014/main" id="{9B9426D7-955E-52DE-4368-67B95B5A0B7C}"/>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8CD5E467-F452-94F2-C316-1CAA01687968}"/>
              </a:ext>
            </a:extLst>
          </p:cNvPr>
          <p:cNvPicPr>
            <a:picLocks noChangeAspect="1"/>
          </p:cNvPicPr>
          <p:nvPr/>
        </p:nvPicPr>
        <p:blipFill>
          <a:blip r:embed="rId3"/>
          <a:stretch>
            <a:fillRect/>
          </a:stretch>
        </p:blipFill>
        <p:spPr>
          <a:xfrm>
            <a:off x="181043" y="1423460"/>
            <a:ext cx="1910719" cy="1118074"/>
          </a:xfrm>
          <a:prstGeom prst="rect">
            <a:avLst/>
          </a:prstGeom>
        </p:spPr>
      </p:pic>
      <p:grpSp>
        <p:nvGrpSpPr>
          <p:cNvPr id="18" name="Google Shape;1330;p46">
            <a:extLst>
              <a:ext uri="{FF2B5EF4-FFF2-40B4-BE49-F238E27FC236}">
                <a16:creationId xmlns:a16="http://schemas.microsoft.com/office/drawing/2014/main" id="{3E5C23C7-1B81-187F-9726-AC4B9A07718B}"/>
              </a:ext>
            </a:extLst>
          </p:cNvPr>
          <p:cNvGrpSpPr/>
          <p:nvPr/>
        </p:nvGrpSpPr>
        <p:grpSpPr>
          <a:xfrm>
            <a:off x="4670463" y="1282441"/>
            <a:ext cx="1976318" cy="1790720"/>
            <a:chOff x="238125" y="1676700"/>
            <a:chExt cx="2045650" cy="1779275"/>
          </a:xfrm>
        </p:grpSpPr>
        <p:sp>
          <p:nvSpPr>
            <p:cNvPr id="19" name="Google Shape;1331;p46">
              <a:extLst>
                <a:ext uri="{FF2B5EF4-FFF2-40B4-BE49-F238E27FC236}">
                  <a16:creationId xmlns:a16="http://schemas.microsoft.com/office/drawing/2014/main" id="{6734047C-C560-FB8E-EAC8-83CF6D1861CC}"/>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2;p46">
              <a:extLst>
                <a:ext uri="{FF2B5EF4-FFF2-40B4-BE49-F238E27FC236}">
                  <a16:creationId xmlns:a16="http://schemas.microsoft.com/office/drawing/2014/main" id="{6614CD85-57B7-5FF1-404C-97E6A5E7CAC2}"/>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33;p46">
              <a:extLst>
                <a:ext uri="{FF2B5EF4-FFF2-40B4-BE49-F238E27FC236}">
                  <a16:creationId xmlns:a16="http://schemas.microsoft.com/office/drawing/2014/main" id="{B1E06684-560A-2006-DD44-0D0F4F13EC24}"/>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4;p46">
              <a:extLst>
                <a:ext uri="{FF2B5EF4-FFF2-40B4-BE49-F238E27FC236}">
                  <a16:creationId xmlns:a16="http://schemas.microsoft.com/office/drawing/2014/main" id="{5307D10B-FD52-2285-86B7-263BC1609F8E}"/>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5;p46">
              <a:extLst>
                <a:ext uri="{FF2B5EF4-FFF2-40B4-BE49-F238E27FC236}">
                  <a16:creationId xmlns:a16="http://schemas.microsoft.com/office/drawing/2014/main" id="{511C5D2D-1872-6AFF-6EE5-278E7324C29C}"/>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6;p46">
              <a:extLst>
                <a:ext uri="{FF2B5EF4-FFF2-40B4-BE49-F238E27FC236}">
                  <a16:creationId xmlns:a16="http://schemas.microsoft.com/office/drawing/2014/main" id="{357D4DB5-240F-25C9-9578-5284DDE3E305}"/>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7;p46">
              <a:extLst>
                <a:ext uri="{FF2B5EF4-FFF2-40B4-BE49-F238E27FC236}">
                  <a16:creationId xmlns:a16="http://schemas.microsoft.com/office/drawing/2014/main" id="{55AE0357-8916-B01E-BF09-7A7256E293DF}"/>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330;p46">
            <a:extLst>
              <a:ext uri="{FF2B5EF4-FFF2-40B4-BE49-F238E27FC236}">
                <a16:creationId xmlns:a16="http://schemas.microsoft.com/office/drawing/2014/main" id="{34722943-F93E-E7CA-BD87-9CE720DE7439}"/>
              </a:ext>
            </a:extLst>
          </p:cNvPr>
          <p:cNvGrpSpPr/>
          <p:nvPr/>
        </p:nvGrpSpPr>
        <p:grpSpPr>
          <a:xfrm>
            <a:off x="6836814" y="1230660"/>
            <a:ext cx="2087759" cy="1773636"/>
            <a:chOff x="238125" y="1676700"/>
            <a:chExt cx="2045650" cy="1779275"/>
          </a:xfrm>
        </p:grpSpPr>
        <p:sp>
          <p:nvSpPr>
            <p:cNvPr id="27" name="Google Shape;1331;p46">
              <a:extLst>
                <a:ext uri="{FF2B5EF4-FFF2-40B4-BE49-F238E27FC236}">
                  <a16:creationId xmlns:a16="http://schemas.microsoft.com/office/drawing/2014/main" id="{9E155E19-18A7-EE5E-ED80-D0A37C926623}"/>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32;p46">
              <a:extLst>
                <a:ext uri="{FF2B5EF4-FFF2-40B4-BE49-F238E27FC236}">
                  <a16:creationId xmlns:a16="http://schemas.microsoft.com/office/drawing/2014/main" id="{843AC187-4EDB-1270-59A3-B4ABCF5D0448}"/>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33;p46">
              <a:extLst>
                <a:ext uri="{FF2B5EF4-FFF2-40B4-BE49-F238E27FC236}">
                  <a16:creationId xmlns:a16="http://schemas.microsoft.com/office/drawing/2014/main" id="{69970959-1915-D469-FB28-E4D16A6904CC}"/>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4;p46">
              <a:extLst>
                <a:ext uri="{FF2B5EF4-FFF2-40B4-BE49-F238E27FC236}">
                  <a16:creationId xmlns:a16="http://schemas.microsoft.com/office/drawing/2014/main" id="{4FCCF1A9-0076-3EEB-0FFA-B37E9145A3C7}"/>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5;p46">
              <a:extLst>
                <a:ext uri="{FF2B5EF4-FFF2-40B4-BE49-F238E27FC236}">
                  <a16:creationId xmlns:a16="http://schemas.microsoft.com/office/drawing/2014/main" id="{17567393-A156-7AA7-484B-E34CCA7A679C}"/>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36;p46">
              <a:extLst>
                <a:ext uri="{FF2B5EF4-FFF2-40B4-BE49-F238E27FC236}">
                  <a16:creationId xmlns:a16="http://schemas.microsoft.com/office/drawing/2014/main" id="{607640DC-E065-99D5-1B79-59DE0D1E74F3}"/>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37;p46">
              <a:extLst>
                <a:ext uri="{FF2B5EF4-FFF2-40B4-BE49-F238E27FC236}">
                  <a16:creationId xmlns:a16="http://schemas.microsoft.com/office/drawing/2014/main" id="{A9D2CD1F-EB86-3640-4C49-E574C9BBD5DD}"/>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30;p46">
            <a:extLst>
              <a:ext uri="{FF2B5EF4-FFF2-40B4-BE49-F238E27FC236}">
                <a16:creationId xmlns:a16="http://schemas.microsoft.com/office/drawing/2014/main" id="{A31052BF-9A87-297B-8A96-A3FED87204D8}"/>
              </a:ext>
            </a:extLst>
          </p:cNvPr>
          <p:cNvGrpSpPr/>
          <p:nvPr/>
        </p:nvGrpSpPr>
        <p:grpSpPr>
          <a:xfrm>
            <a:off x="126190" y="3319350"/>
            <a:ext cx="2183708" cy="1771234"/>
            <a:chOff x="238125" y="1676700"/>
            <a:chExt cx="2045650" cy="1779275"/>
          </a:xfrm>
        </p:grpSpPr>
        <p:sp>
          <p:nvSpPr>
            <p:cNvPr id="35" name="Google Shape;1331;p46">
              <a:extLst>
                <a:ext uri="{FF2B5EF4-FFF2-40B4-BE49-F238E27FC236}">
                  <a16:creationId xmlns:a16="http://schemas.microsoft.com/office/drawing/2014/main" id="{942D5E61-6CD0-78F8-1C2E-2773B34D6F9C}"/>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2;p46">
              <a:extLst>
                <a:ext uri="{FF2B5EF4-FFF2-40B4-BE49-F238E27FC236}">
                  <a16:creationId xmlns:a16="http://schemas.microsoft.com/office/drawing/2014/main" id="{AA7AE23A-E046-BD13-EFAB-E733DD98BC84}"/>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33;p46">
              <a:extLst>
                <a:ext uri="{FF2B5EF4-FFF2-40B4-BE49-F238E27FC236}">
                  <a16:creationId xmlns:a16="http://schemas.microsoft.com/office/drawing/2014/main" id="{2269A8E5-E7FA-2D42-6929-DAE931508D12}"/>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4;p46">
              <a:extLst>
                <a:ext uri="{FF2B5EF4-FFF2-40B4-BE49-F238E27FC236}">
                  <a16:creationId xmlns:a16="http://schemas.microsoft.com/office/drawing/2014/main" id="{1E77FF71-714E-8542-DFCA-B736096B7D82}"/>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5;p46">
              <a:extLst>
                <a:ext uri="{FF2B5EF4-FFF2-40B4-BE49-F238E27FC236}">
                  <a16:creationId xmlns:a16="http://schemas.microsoft.com/office/drawing/2014/main" id="{9BE908A4-34F3-7371-907C-74FB04007133}"/>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6;p46">
              <a:extLst>
                <a:ext uri="{FF2B5EF4-FFF2-40B4-BE49-F238E27FC236}">
                  <a16:creationId xmlns:a16="http://schemas.microsoft.com/office/drawing/2014/main" id="{4EAC4916-1CA3-B9AE-6DE8-7C7D5E445E53}"/>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7;p46">
              <a:extLst>
                <a:ext uri="{FF2B5EF4-FFF2-40B4-BE49-F238E27FC236}">
                  <a16:creationId xmlns:a16="http://schemas.microsoft.com/office/drawing/2014/main" id="{91B62AD8-755F-C729-0C4C-10892186F5F9}"/>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Picture 42">
            <a:extLst>
              <a:ext uri="{FF2B5EF4-FFF2-40B4-BE49-F238E27FC236}">
                <a16:creationId xmlns:a16="http://schemas.microsoft.com/office/drawing/2014/main" id="{1BFEAC20-ABCC-AC00-4B8F-80AFBF34B507}"/>
              </a:ext>
            </a:extLst>
          </p:cNvPr>
          <p:cNvPicPr>
            <a:picLocks noChangeAspect="1"/>
          </p:cNvPicPr>
          <p:nvPr/>
        </p:nvPicPr>
        <p:blipFill>
          <a:blip r:embed="rId4"/>
          <a:stretch>
            <a:fillRect/>
          </a:stretch>
        </p:blipFill>
        <p:spPr>
          <a:xfrm>
            <a:off x="2500317" y="1377035"/>
            <a:ext cx="1886173" cy="1329942"/>
          </a:xfrm>
          <a:prstGeom prst="rect">
            <a:avLst/>
          </a:prstGeom>
        </p:spPr>
      </p:pic>
      <p:pic>
        <p:nvPicPr>
          <p:cNvPr id="45" name="Picture 44">
            <a:extLst>
              <a:ext uri="{FF2B5EF4-FFF2-40B4-BE49-F238E27FC236}">
                <a16:creationId xmlns:a16="http://schemas.microsoft.com/office/drawing/2014/main" id="{1B154E0D-29B8-EB71-4968-1A115BE1622A}"/>
              </a:ext>
            </a:extLst>
          </p:cNvPr>
          <p:cNvPicPr>
            <a:picLocks noChangeAspect="1"/>
          </p:cNvPicPr>
          <p:nvPr/>
        </p:nvPicPr>
        <p:blipFill>
          <a:blip r:embed="rId5"/>
          <a:stretch>
            <a:fillRect/>
          </a:stretch>
        </p:blipFill>
        <p:spPr>
          <a:xfrm>
            <a:off x="4774972" y="1381209"/>
            <a:ext cx="1767302" cy="1218229"/>
          </a:xfrm>
          <a:prstGeom prst="rect">
            <a:avLst/>
          </a:prstGeom>
        </p:spPr>
      </p:pic>
      <p:pic>
        <p:nvPicPr>
          <p:cNvPr id="47" name="Picture 46">
            <a:extLst>
              <a:ext uri="{FF2B5EF4-FFF2-40B4-BE49-F238E27FC236}">
                <a16:creationId xmlns:a16="http://schemas.microsoft.com/office/drawing/2014/main" id="{4D16C644-2BBB-38E7-6D6A-D829FCA23B9B}"/>
              </a:ext>
            </a:extLst>
          </p:cNvPr>
          <p:cNvPicPr>
            <a:picLocks noChangeAspect="1"/>
          </p:cNvPicPr>
          <p:nvPr/>
        </p:nvPicPr>
        <p:blipFill>
          <a:blip r:embed="rId6"/>
          <a:stretch>
            <a:fillRect/>
          </a:stretch>
        </p:blipFill>
        <p:spPr>
          <a:xfrm>
            <a:off x="6933286" y="1334119"/>
            <a:ext cx="1880886" cy="1282533"/>
          </a:xfrm>
          <a:prstGeom prst="rect">
            <a:avLst/>
          </a:prstGeom>
        </p:spPr>
      </p:pic>
      <p:grpSp>
        <p:nvGrpSpPr>
          <p:cNvPr id="48" name="Google Shape;1330;p46">
            <a:extLst>
              <a:ext uri="{FF2B5EF4-FFF2-40B4-BE49-F238E27FC236}">
                <a16:creationId xmlns:a16="http://schemas.microsoft.com/office/drawing/2014/main" id="{DB8934BD-7399-BD16-96F2-9D81CFEAD482}"/>
              </a:ext>
            </a:extLst>
          </p:cNvPr>
          <p:cNvGrpSpPr/>
          <p:nvPr/>
        </p:nvGrpSpPr>
        <p:grpSpPr>
          <a:xfrm>
            <a:off x="6630464" y="3242459"/>
            <a:ext cx="2183708" cy="1771234"/>
            <a:chOff x="238125" y="1676700"/>
            <a:chExt cx="2045650" cy="1779275"/>
          </a:xfrm>
        </p:grpSpPr>
        <p:sp>
          <p:nvSpPr>
            <p:cNvPr id="49" name="Google Shape;1331;p46">
              <a:extLst>
                <a:ext uri="{FF2B5EF4-FFF2-40B4-BE49-F238E27FC236}">
                  <a16:creationId xmlns:a16="http://schemas.microsoft.com/office/drawing/2014/main" id="{EC7365C0-7F4E-ED23-55B2-4DBE9A9DEC64}"/>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32;p46">
              <a:extLst>
                <a:ext uri="{FF2B5EF4-FFF2-40B4-BE49-F238E27FC236}">
                  <a16:creationId xmlns:a16="http://schemas.microsoft.com/office/drawing/2014/main" id="{22F881E9-C807-2A0E-DC98-308C829F5BAC}"/>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3;p46">
              <a:extLst>
                <a:ext uri="{FF2B5EF4-FFF2-40B4-BE49-F238E27FC236}">
                  <a16:creationId xmlns:a16="http://schemas.microsoft.com/office/drawing/2014/main" id="{9C587222-160E-C72A-48AA-E5A307FE62D3}"/>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34;p46">
              <a:extLst>
                <a:ext uri="{FF2B5EF4-FFF2-40B4-BE49-F238E27FC236}">
                  <a16:creationId xmlns:a16="http://schemas.microsoft.com/office/drawing/2014/main" id="{C8A973E2-7315-86A7-41E7-65DFA4955C3B}"/>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5;p46">
              <a:extLst>
                <a:ext uri="{FF2B5EF4-FFF2-40B4-BE49-F238E27FC236}">
                  <a16:creationId xmlns:a16="http://schemas.microsoft.com/office/drawing/2014/main" id="{F58A88B7-2702-687E-AF75-AB7D478033AD}"/>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36;p46">
              <a:extLst>
                <a:ext uri="{FF2B5EF4-FFF2-40B4-BE49-F238E27FC236}">
                  <a16:creationId xmlns:a16="http://schemas.microsoft.com/office/drawing/2014/main" id="{9AD2ED8C-DC2F-81E2-79C4-248AF01CD3A7}"/>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37;p46">
              <a:extLst>
                <a:ext uri="{FF2B5EF4-FFF2-40B4-BE49-F238E27FC236}">
                  <a16:creationId xmlns:a16="http://schemas.microsoft.com/office/drawing/2014/main" id="{98E56F95-A578-A951-6D2B-D961835B864B}"/>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Picture 56">
            <a:extLst>
              <a:ext uri="{FF2B5EF4-FFF2-40B4-BE49-F238E27FC236}">
                <a16:creationId xmlns:a16="http://schemas.microsoft.com/office/drawing/2014/main" id="{F552A311-6C71-EECC-5A35-097225BB9C77}"/>
              </a:ext>
            </a:extLst>
          </p:cNvPr>
          <p:cNvPicPr>
            <a:picLocks noChangeAspect="1"/>
          </p:cNvPicPr>
          <p:nvPr/>
        </p:nvPicPr>
        <p:blipFill>
          <a:blip r:embed="rId7"/>
          <a:stretch>
            <a:fillRect/>
          </a:stretch>
        </p:blipFill>
        <p:spPr>
          <a:xfrm>
            <a:off x="241666" y="3405733"/>
            <a:ext cx="1952757" cy="1347498"/>
          </a:xfrm>
          <a:prstGeom prst="rect">
            <a:avLst/>
          </a:prstGeom>
        </p:spPr>
      </p:pic>
      <p:pic>
        <p:nvPicPr>
          <p:cNvPr id="59" name="Picture 58">
            <a:extLst>
              <a:ext uri="{FF2B5EF4-FFF2-40B4-BE49-F238E27FC236}">
                <a16:creationId xmlns:a16="http://schemas.microsoft.com/office/drawing/2014/main" id="{F5C24C03-9E5E-B146-C3FC-AE89A49A2BB1}"/>
              </a:ext>
            </a:extLst>
          </p:cNvPr>
          <p:cNvPicPr>
            <a:picLocks noChangeAspect="1"/>
          </p:cNvPicPr>
          <p:nvPr/>
        </p:nvPicPr>
        <p:blipFill>
          <a:blip r:embed="rId8"/>
          <a:stretch>
            <a:fillRect/>
          </a:stretch>
        </p:blipFill>
        <p:spPr>
          <a:xfrm>
            <a:off x="6745940" y="3319351"/>
            <a:ext cx="1952757" cy="1252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randombar(horizontal)">
                                      <p:cBhvr>
                                        <p:cTn id="7" dur="500"/>
                                        <p:tgtEl>
                                          <p:spTgt spid="13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9">
                                            <p:txEl>
                                              <p:pRg st="0" end="0"/>
                                            </p:txEl>
                                          </p:spTgt>
                                        </p:tgtEl>
                                        <p:attrNameLst>
                                          <p:attrName>style.visibility</p:attrName>
                                        </p:attrNameLst>
                                      </p:cBhvr>
                                      <p:to>
                                        <p:strVal val="visible"/>
                                      </p:to>
                                    </p:set>
                                    <p:animEffect transition="in" filter="randombar(horizontal)">
                                      <p:cBhvr>
                                        <p:cTn id="12" dur="500"/>
                                        <p:tgtEl>
                                          <p:spTgt spid="1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30"/>
                                        </p:tgtEl>
                                        <p:attrNameLst>
                                          <p:attrName>style.visibility</p:attrName>
                                        </p:attrNameLst>
                                      </p:cBhvr>
                                      <p:to>
                                        <p:strVal val="visible"/>
                                      </p:to>
                                    </p:set>
                                    <p:animEffect transition="in" filter="barn(inVertical)">
                                      <p:cBhvr>
                                        <p:cTn id="17" dur="500"/>
                                        <p:tgtEl>
                                          <p:spTgt spid="1330"/>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arn(inVertical)">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barn(inVertical)">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inVertical)">
                                      <p:cBhvr>
                                        <p:cTn id="41" dur="500"/>
                                        <p:tgtEl>
                                          <p:spTgt spid="26"/>
                                        </p:tgtEl>
                                      </p:cBhvr>
                                    </p:animEffect>
                                  </p:childTnLst>
                                </p:cTn>
                              </p:par>
                              <p:par>
                                <p:cTn id="42" presetID="16" presetClass="entr" presetSubtype="21"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barn(inVertical)">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inVertical)">
                                      <p:cBhvr>
                                        <p:cTn id="49" dur="500"/>
                                        <p:tgtEl>
                                          <p:spTgt spid="34"/>
                                        </p:tgtEl>
                                      </p:cBhvr>
                                    </p:animEffect>
                                  </p:childTnLst>
                                </p:cTn>
                              </p:par>
                              <p:par>
                                <p:cTn id="50" presetID="16" presetClass="entr" presetSubtype="21"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arn(inVertical)">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arn(inVertical)">
                                      <p:cBhvr>
                                        <p:cTn id="57" dur="500"/>
                                        <p:tgtEl>
                                          <p:spTgt spid="48"/>
                                        </p:tgtEl>
                                      </p:cBhvr>
                                    </p:animEffect>
                                  </p:childTnLst>
                                </p:cTn>
                              </p:par>
                              <p:par>
                                <p:cTn id="58" presetID="16" presetClass="entr" presetSubtype="21" fill="hold"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barn(inVertical)">
                                      <p:cBhvr>
                                        <p:cTn id="6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7">
          <a:extLst>
            <a:ext uri="{FF2B5EF4-FFF2-40B4-BE49-F238E27FC236}">
              <a16:creationId xmlns:a16="http://schemas.microsoft.com/office/drawing/2014/main" id="{0F4D9658-7A14-3DEC-A15B-A1CBE631FB39}"/>
            </a:ext>
          </a:extLst>
        </p:cNvPr>
        <p:cNvGrpSpPr/>
        <p:nvPr/>
      </p:nvGrpSpPr>
      <p:grpSpPr>
        <a:xfrm>
          <a:off x="0" y="0"/>
          <a:ext cx="0" cy="0"/>
          <a:chOff x="0" y="0"/>
          <a:chExt cx="0" cy="0"/>
        </a:xfrm>
      </p:grpSpPr>
      <p:sp>
        <p:nvSpPr>
          <p:cNvPr id="1328" name="Google Shape;1328;p46">
            <a:extLst>
              <a:ext uri="{FF2B5EF4-FFF2-40B4-BE49-F238E27FC236}">
                <a16:creationId xmlns:a16="http://schemas.microsoft.com/office/drawing/2014/main" id="{FAD19452-475B-199A-8EB4-D2389D42DE73}"/>
              </a:ext>
            </a:extLst>
          </p:cNvPr>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or Demos</a:t>
            </a:r>
            <a:endParaRPr dirty="0"/>
          </a:p>
        </p:txBody>
      </p:sp>
      <p:sp>
        <p:nvSpPr>
          <p:cNvPr id="1329" name="Google Shape;1329;p46">
            <a:extLst>
              <a:ext uri="{FF2B5EF4-FFF2-40B4-BE49-F238E27FC236}">
                <a16:creationId xmlns:a16="http://schemas.microsoft.com/office/drawing/2014/main" id="{ACCA1C04-DC23-0328-448B-6A98328D83BF}"/>
              </a:ext>
            </a:extLst>
          </p:cNvPr>
          <p:cNvSpPr txBox="1">
            <a:spLocks noGrp="1"/>
          </p:cNvSpPr>
          <p:nvPr>
            <p:ph type="body" idx="1"/>
          </p:nvPr>
        </p:nvSpPr>
        <p:spPr>
          <a:xfrm>
            <a:off x="2370564" y="3979875"/>
            <a:ext cx="4046700"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Web Interface Screenshots</a:t>
            </a:r>
            <a:br>
              <a:rPr lang="ar-EG" b="1" dirty="0"/>
            </a:br>
            <a:r>
              <a:rPr lang="en-US" sz="1600" b="1" dirty="0">
                <a:solidFill>
                  <a:schemeClr val="bg1"/>
                </a:solidFill>
              </a:rPr>
              <a:t>DevOps</a:t>
            </a:r>
            <a:r>
              <a:rPr lang="ar-EG" sz="1600" b="1" dirty="0">
                <a:solidFill>
                  <a:schemeClr val="bg1"/>
                </a:solidFill>
              </a:rPr>
              <a:t> &amp;</a:t>
            </a:r>
            <a:r>
              <a:rPr lang="en-US" sz="1600" b="1" dirty="0">
                <a:solidFill>
                  <a:schemeClr val="bg1"/>
                </a:solidFill>
              </a:rPr>
              <a:t>Vue.js</a:t>
            </a:r>
            <a:br>
              <a:rPr lang="en-US" b="1" dirty="0"/>
            </a:br>
            <a:endParaRPr b="1" dirty="0"/>
          </a:p>
        </p:txBody>
      </p:sp>
      <p:grpSp>
        <p:nvGrpSpPr>
          <p:cNvPr id="1330" name="Google Shape;1330;p46">
            <a:extLst>
              <a:ext uri="{FF2B5EF4-FFF2-40B4-BE49-F238E27FC236}">
                <a16:creationId xmlns:a16="http://schemas.microsoft.com/office/drawing/2014/main" id="{51484223-F75D-D311-A445-2452A8B39C5E}"/>
              </a:ext>
            </a:extLst>
          </p:cNvPr>
          <p:cNvGrpSpPr/>
          <p:nvPr/>
        </p:nvGrpSpPr>
        <p:grpSpPr>
          <a:xfrm>
            <a:off x="219427" y="1340330"/>
            <a:ext cx="2620939" cy="1998352"/>
            <a:chOff x="238125" y="1676700"/>
            <a:chExt cx="2045650" cy="1779275"/>
          </a:xfrm>
        </p:grpSpPr>
        <p:sp>
          <p:nvSpPr>
            <p:cNvPr id="1331" name="Google Shape;1331;p46">
              <a:extLst>
                <a:ext uri="{FF2B5EF4-FFF2-40B4-BE49-F238E27FC236}">
                  <a16:creationId xmlns:a16="http://schemas.microsoft.com/office/drawing/2014/main" id="{53034318-EE5E-90BB-4917-57BAD0F7168F}"/>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a:extLst>
                <a:ext uri="{FF2B5EF4-FFF2-40B4-BE49-F238E27FC236}">
                  <a16:creationId xmlns:a16="http://schemas.microsoft.com/office/drawing/2014/main" id="{279155A6-2B74-B446-49F6-7DBD8B535074}"/>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a:extLst>
                <a:ext uri="{FF2B5EF4-FFF2-40B4-BE49-F238E27FC236}">
                  <a16:creationId xmlns:a16="http://schemas.microsoft.com/office/drawing/2014/main" id="{25671DD2-7BD8-9E15-B561-F1684CCB45C5}"/>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a:extLst>
                <a:ext uri="{FF2B5EF4-FFF2-40B4-BE49-F238E27FC236}">
                  <a16:creationId xmlns:a16="http://schemas.microsoft.com/office/drawing/2014/main" id="{536BB216-971E-E585-7CD6-6E30B9130D1A}"/>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a:extLst>
                <a:ext uri="{FF2B5EF4-FFF2-40B4-BE49-F238E27FC236}">
                  <a16:creationId xmlns:a16="http://schemas.microsoft.com/office/drawing/2014/main" id="{2AA78C9D-B9F4-BB1C-619E-0C0F15D5FEC2}"/>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a:extLst>
                <a:ext uri="{FF2B5EF4-FFF2-40B4-BE49-F238E27FC236}">
                  <a16:creationId xmlns:a16="http://schemas.microsoft.com/office/drawing/2014/main" id="{B92B9ABA-5959-F11C-357B-633D83C7D4E1}"/>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a:extLst>
                <a:ext uri="{FF2B5EF4-FFF2-40B4-BE49-F238E27FC236}">
                  <a16:creationId xmlns:a16="http://schemas.microsoft.com/office/drawing/2014/main" id="{3EDD95DA-2AF3-3033-9EC2-88D97EBAECF1}"/>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30;p46">
            <a:extLst>
              <a:ext uri="{FF2B5EF4-FFF2-40B4-BE49-F238E27FC236}">
                <a16:creationId xmlns:a16="http://schemas.microsoft.com/office/drawing/2014/main" id="{1433D87E-D9CF-C40B-7BE6-E0455CFC4DA3}"/>
              </a:ext>
            </a:extLst>
          </p:cNvPr>
          <p:cNvGrpSpPr/>
          <p:nvPr/>
        </p:nvGrpSpPr>
        <p:grpSpPr>
          <a:xfrm>
            <a:off x="3192192" y="1318315"/>
            <a:ext cx="2571319" cy="2042000"/>
            <a:chOff x="238125" y="1676700"/>
            <a:chExt cx="2045650" cy="1779275"/>
          </a:xfrm>
        </p:grpSpPr>
        <p:sp>
          <p:nvSpPr>
            <p:cNvPr id="5" name="Google Shape;1331;p46">
              <a:extLst>
                <a:ext uri="{FF2B5EF4-FFF2-40B4-BE49-F238E27FC236}">
                  <a16:creationId xmlns:a16="http://schemas.microsoft.com/office/drawing/2014/main" id="{1339DBF5-63F4-391F-ACA9-968DD7F2C11B}"/>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32;p46">
              <a:extLst>
                <a:ext uri="{FF2B5EF4-FFF2-40B4-BE49-F238E27FC236}">
                  <a16:creationId xmlns:a16="http://schemas.microsoft.com/office/drawing/2014/main" id="{1FFDD346-C015-4A26-B66B-8E76CFD90D67}"/>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33;p46">
              <a:extLst>
                <a:ext uri="{FF2B5EF4-FFF2-40B4-BE49-F238E27FC236}">
                  <a16:creationId xmlns:a16="http://schemas.microsoft.com/office/drawing/2014/main" id="{98E72504-490C-57B9-9AB2-7CF59C80282A}"/>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4;p46">
              <a:extLst>
                <a:ext uri="{FF2B5EF4-FFF2-40B4-BE49-F238E27FC236}">
                  <a16:creationId xmlns:a16="http://schemas.microsoft.com/office/drawing/2014/main" id="{F2D97E76-1B31-743C-C361-36A61B87C515}"/>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5;p46">
              <a:extLst>
                <a:ext uri="{FF2B5EF4-FFF2-40B4-BE49-F238E27FC236}">
                  <a16:creationId xmlns:a16="http://schemas.microsoft.com/office/drawing/2014/main" id="{30442739-600F-4BB0-91B5-6B308D618277}"/>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6;p46">
              <a:extLst>
                <a:ext uri="{FF2B5EF4-FFF2-40B4-BE49-F238E27FC236}">
                  <a16:creationId xmlns:a16="http://schemas.microsoft.com/office/drawing/2014/main" id="{745719F9-A1C1-B33A-786D-12674449D0C4}"/>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7;p46">
              <a:extLst>
                <a:ext uri="{FF2B5EF4-FFF2-40B4-BE49-F238E27FC236}">
                  <a16:creationId xmlns:a16="http://schemas.microsoft.com/office/drawing/2014/main" id="{860BA8F2-3038-48A4-C8F5-E2C31CAA9981}"/>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330;p46">
            <a:extLst>
              <a:ext uri="{FF2B5EF4-FFF2-40B4-BE49-F238E27FC236}">
                <a16:creationId xmlns:a16="http://schemas.microsoft.com/office/drawing/2014/main" id="{A9C01CEB-579E-6D93-D823-B49ECF8E57F8}"/>
              </a:ext>
            </a:extLst>
          </p:cNvPr>
          <p:cNvGrpSpPr/>
          <p:nvPr/>
        </p:nvGrpSpPr>
        <p:grpSpPr>
          <a:xfrm>
            <a:off x="6067989" y="1256703"/>
            <a:ext cx="2856584" cy="1957477"/>
            <a:chOff x="238125" y="1676700"/>
            <a:chExt cx="2045650" cy="1779275"/>
          </a:xfrm>
        </p:grpSpPr>
        <p:sp>
          <p:nvSpPr>
            <p:cNvPr id="19" name="Google Shape;1331;p46">
              <a:extLst>
                <a:ext uri="{FF2B5EF4-FFF2-40B4-BE49-F238E27FC236}">
                  <a16:creationId xmlns:a16="http://schemas.microsoft.com/office/drawing/2014/main" id="{A286E8B9-7416-A9A2-1C48-B01A39637951}"/>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2;p46">
              <a:extLst>
                <a:ext uri="{FF2B5EF4-FFF2-40B4-BE49-F238E27FC236}">
                  <a16:creationId xmlns:a16="http://schemas.microsoft.com/office/drawing/2014/main" id="{6F232008-EF20-CBC2-D1F5-EA354B33ADC5}"/>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33;p46">
              <a:extLst>
                <a:ext uri="{FF2B5EF4-FFF2-40B4-BE49-F238E27FC236}">
                  <a16:creationId xmlns:a16="http://schemas.microsoft.com/office/drawing/2014/main" id="{BBACACCB-5590-1332-B1C4-A474603AF5D1}"/>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4;p46">
              <a:extLst>
                <a:ext uri="{FF2B5EF4-FFF2-40B4-BE49-F238E27FC236}">
                  <a16:creationId xmlns:a16="http://schemas.microsoft.com/office/drawing/2014/main" id="{CC096CEF-C4B1-7567-9E97-F47E8CE31832}"/>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5;p46">
              <a:extLst>
                <a:ext uri="{FF2B5EF4-FFF2-40B4-BE49-F238E27FC236}">
                  <a16:creationId xmlns:a16="http://schemas.microsoft.com/office/drawing/2014/main" id="{533D4915-9AF9-D3A3-26C8-F9D434856D81}"/>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6;p46">
              <a:extLst>
                <a:ext uri="{FF2B5EF4-FFF2-40B4-BE49-F238E27FC236}">
                  <a16:creationId xmlns:a16="http://schemas.microsoft.com/office/drawing/2014/main" id="{61645B05-1F72-17C4-7DF6-73959BC9545F}"/>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7;p46">
              <a:extLst>
                <a:ext uri="{FF2B5EF4-FFF2-40B4-BE49-F238E27FC236}">
                  <a16:creationId xmlns:a16="http://schemas.microsoft.com/office/drawing/2014/main" id="{49ACC7FD-1848-A75B-49E3-42F38A672C48}"/>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E18E5DB-5FF2-9C7F-2676-A124948E5403}"/>
              </a:ext>
            </a:extLst>
          </p:cNvPr>
          <p:cNvPicPr>
            <a:picLocks noChangeAspect="1"/>
          </p:cNvPicPr>
          <p:nvPr/>
        </p:nvPicPr>
        <p:blipFill>
          <a:blip r:embed="rId3"/>
          <a:stretch>
            <a:fillRect/>
          </a:stretch>
        </p:blipFill>
        <p:spPr>
          <a:xfrm>
            <a:off x="311299" y="1429753"/>
            <a:ext cx="2468711" cy="1359181"/>
          </a:xfrm>
          <a:prstGeom prst="rect">
            <a:avLst/>
          </a:prstGeom>
        </p:spPr>
      </p:pic>
      <p:pic>
        <p:nvPicPr>
          <p:cNvPr id="14" name="Picture 13">
            <a:extLst>
              <a:ext uri="{FF2B5EF4-FFF2-40B4-BE49-F238E27FC236}">
                <a16:creationId xmlns:a16="http://schemas.microsoft.com/office/drawing/2014/main" id="{2904CCF6-DD0E-6964-0F26-FD96B7B6320C}"/>
              </a:ext>
            </a:extLst>
          </p:cNvPr>
          <p:cNvPicPr>
            <a:picLocks noChangeAspect="1"/>
          </p:cNvPicPr>
          <p:nvPr/>
        </p:nvPicPr>
        <p:blipFill>
          <a:blip r:embed="rId4"/>
          <a:stretch>
            <a:fillRect/>
          </a:stretch>
        </p:blipFill>
        <p:spPr>
          <a:xfrm>
            <a:off x="3256537" y="1420079"/>
            <a:ext cx="2401400" cy="1366279"/>
          </a:xfrm>
          <a:prstGeom prst="rect">
            <a:avLst/>
          </a:prstGeom>
        </p:spPr>
      </p:pic>
      <p:pic>
        <p:nvPicPr>
          <p:cNvPr id="16" name="Picture 15">
            <a:extLst>
              <a:ext uri="{FF2B5EF4-FFF2-40B4-BE49-F238E27FC236}">
                <a16:creationId xmlns:a16="http://schemas.microsoft.com/office/drawing/2014/main" id="{654F012F-776A-3710-6FFA-E11DF256D406}"/>
              </a:ext>
            </a:extLst>
          </p:cNvPr>
          <p:cNvPicPr>
            <a:picLocks noChangeAspect="1"/>
          </p:cNvPicPr>
          <p:nvPr/>
        </p:nvPicPr>
        <p:blipFill>
          <a:blip r:embed="rId5"/>
          <a:stretch>
            <a:fillRect/>
          </a:stretch>
        </p:blipFill>
        <p:spPr>
          <a:xfrm>
            <a:off x="6173749" y="1352169"/>
            <a:ext cx="2639338" cy="1295638"/>
          </a:xfrm>
          <a:prstGeom prst="rect">
            <a:avLst/>
          </a:prstGeom>
        </p:spPr>
      </p:pic>
    </p:spTree>
    <p:extLst>
      <p:ext uri="{BB962C8B-B14F-4D97-AF65-F5344CB8AC3E}">
        <p14:creationId xmlns:p14="http://schemas.microsoft.com/office/powerpoint/2010/main" val="377186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randombar(horizontal)">
                                      <p:cBhvr>
                                        <p:cTn id="7" dur="500"/>
                                        <p:tgtEl>
                                          <p:spTgt spid="13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9">
                                            <p:txEl>
                                              <p:pRg st="0" end="0"/>
                                            </p:txEl>
                                          </p:spTgt>
                                        </p:tgtEl>
                                        <p:attrNameLst>
                                          <p:attrName>style.visibility</p:attrName>
                                        </p:attrNameLst>
                                      </p:cBhvr>
                                      <p:to>
                                        <p:strVal val="visible"/>
                                      </p:to>
                                    </p:set>
                                    <p:animEffect transition="in" filter="randombar(horizontal)">
                                      <p:cBhvr>
                                        <p:cTn id="12" dur="500"/>
                                        <p:tgtEl>
                                          <p:spTgt spid="1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30"/>
                                        </p:tgtEl>
                                        <p:attrNameLst>
                                          <p:attrName>style.visibility</p:attrName>
                                        </p:attrNameLst>
                                      </p:cBhvr>
                                      <p:to>
                                        <p:strVal val="visible"/>
                                      </p:to>
                                    </p:set>
                                    <p:animEffect transition="in" filter="barn(inVertical)">
                                      <p:cBhvr>
                                        <p:cTn id="17" dur="500"/>
                                        <p:tgtEl>
                                          <p:spTgt spid="1330"/>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7">
          <a:extLst>
            <a:ext uri="{FF2B5EF4-FFF2-40B4-BE49-F238E27FC236}">
              <a16:creationId xmlns:a16="http://schemas.microsoft.com/office/drawing/2014/main" id="{E65097B2-1A5F-C289-B919-85BDF2B30069}"/>
            </a:ext>
          </a:extLst>
        </p:cNvPr>
        <p:cNvGrpSpPr/>
        <p:nvPr/>
      </p:nvGrpSpPr>
      <p:grpSpPr>
        <a:xfrm>
          <a:off x="0" y="0"/>
          <a:ext cx="0" cy="0"/>
          <a:chOff x="0" y="0"/>
          <a:chExt cx="0" cy="0"/>
        </a:xfrm>
      </p:grpSpPr>
      <p:sp>
        <p:nvSpPr>
          <p:cNvPr id="1328" name="Google Shape;1328;p46">
            <a:extLst>
              <a:ext uri="{FF2B5EF4-FFF2-40B4-BE49-F238E27FC236}">
                <a16:creationId xmlns:a16="http://schemas.microsoft.com/office/drawing/2014/main" id="{CE7E0115-C43B-0E82-9F05-08FE978415BE}"/>
              </a:ext>
            </a:extLst>
          </p:cNvPr>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or Demos</a:t>
            </a:r>
            <a:endParaRPr dirty="0"/>
          </a:p>
        </p:txBody>
      </p:sp>
      <p:sp>
        <p:nvSpPr>
          <p:cNvPr id="1329" name="Google Shape;1329;p46">
            <a:extLst>
              <a:ext uri="{FF2B5EF4-FFF2-40B4-BE49-F238E27FC236}">
                <a16:creationId xmlns:a16="http://schemas.microsoft.com/office/drawing/2014/main" id="{637B6CD2-31B5-68D7-AAFE-98D1A7FAB282}"/>
              </a:ext>
            </a:extLst>
          </p:cNvPr>
          <p:cNvSpPr txBox="1">
            <a:spLocks noGrp="1"/>
          </p:cNvSpPr>
          <p:nvPr>
            <p:ph type="body" idx="1"/>
          </p:nvPr>
        </p:nvSpPr>
        <p:spPr>
          <a:xfrm>
            <a:off x="2370564" y="3979875"/>
            <a:ext cx="4046700"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Dashboard</a:t>
            </a:r>
          </a:p>
        </p:txBody>
      </p:sp>
      <p:grpSp>
        <p:nvGrpSpPr>
          <p:cNvPr id="1330" name="Google Shape;1330;p46">
            <a:extLst>
              <a:ext uri="{FF2B5EF4-FFF2-40B4-BE49-F238E27FC236}">
                <a16:creationId xmlns:a16="http://schemas.microsoft.com/office/drawing/2014/main" id="{E0EA2FFD-5CE4-CF96-AC72-157078AA8BA5}"/>
              </a:ext>
            </a:extLst>
          </p:cNvPr>
          <p:cNvGrpSpPr/>
          <p:nvPr/>
        </p:nvGrpSpPr>
        <p:grpSpPr>
          <a:xfrm>
            <a:off x="1913732" y="1201259"/>
            <a:ext cx="4727700" cy="2635096"/>
            <a:chOff x="238125" y="1676700"/>
            <a:chExt cx="2045650" cy="1779275"/>
          </a:xfrm>
        </p:grpSpPr>
        <p:sp>
          <p:nvSpPr>
            <p:cNvPr id="1331" name="Google Shape;1331;p46">
              <a:extLst>
                <a:ext uri="{FF2B5EF4-FFF2-40B4-BE49-F238E27FC236}">
                  <a16:creationId xmlns:a16="http://schemas.microsoft.com/office/drawing/2014/main" id="{DA08FC27-A953-397B-FDB0-C8D91DAD37A0}"/>
                </a:ext>
              </a:extLst>
            </p:cNvPr>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a:extLst>
                <a:ext uri="{FF2B5EF4-FFF2-40B4-BE49-F238E27FC236}">
                  <a16:creationId xmlns:a16="http://schemas.microsoft.com/office/drawing/2014/main" id="{DF6B647D-93DC-4542-72C0-9CDA386CA0A8}"/>
                </a:ext>
              </a:extLst>
            </p:cNvPr>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a:extLst>
                <a:ext uri="{FF2B5EF4-FFF2-40B4-BE49-F238E27FC236}">
                  <a16:creationId xmlns:a16="http://schemas.microsoft.com/office/drawing/2014/main" id="{F07339FF-D8C1-0E4A-E953-BC0EFAB09ECF}"/>
                </a:ext>
              </a:extLst>
            </p:cNvPr>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a:extLst>
                <a:ext uri="{FF2B5EF4-FFF2-40B4-BE49-F238E27FC236}">
                  <a16:creationId xmlns:a16="http://schemas.microsoft.com/office/drawing/2014/main" id="{CD50776F-63B5-FA25-76FC-7679D7A163A8}"/>
                </a:ext>
              </a:extLst>
            </p:cNvPr>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a:extLst>
                <a:ext uri="{FF2B5EF4-FFF2-40B4-BE49-F238E27FC236}">
                  <a16:creationId xmlns:a16="http://schemas.microsoft.com/office/drawing/2014/main" id="{98AA732C-E3AC-F5C7-FA2E-703F0DD9125E}"/>
                </a:ext>
              </a:extLst>
            </p:cNvPr>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a:extLst>
                <a:ext uri="{FF2B5EF4-FFF2-40B4-BE49-F238E27FC236}">
                  <a16:creationId xmlns:a16="http://schemas.microsoft.com/office/drawing/2014/main" id="{1D46BF9F-C5ED-0678-8A39-2D6E35A0FC74}"/>
                </a:ext>
              </a:extLst>
            </p:cNvPr>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a:extLst>
                <a:ext uri="{FF2B5EF4-FFF2-40B4-BE49-F238E27FC236}">
                  <a16:creationId xmlns:a16="http://schemas.microsoft.com/office/drawing/2014/main" id="{C0459855-1854-B722-D0E5-3D768E7113B5}"/>
                </a:ext>
              </a:extLst>
            </p:cNvPr>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screenshot of a graph&#10;&#10;Description automatically generated">
            <a:extLst>
              <a:ext uri="{FF2B5EF4-FFF2-40B4-BE49-F238E27FC236}">
                <a16:creationId xmlns:a16="http://schemas.microsoft.com/office/drawing/2014/main" id="{257DC57A-59EE-B76B-2039-AE6A0DB3158B}"/>
              </a:ext>
            </a:extLst>
          </p:cNvPr>
          <p:cNvPicPr>
            <a:picLocks noChangeAspect="1"/>
          </p:cNvPicPr>
          <p:nvPr/>
        </p:nvPicPr>
        <p:blipFill>
          <a:blip r:embed="rId3"/>
          <a:stretch>
            <a:fillRect/>
          </a:stretch>
        </p:blipFill>
        <p:spPr>
          <a:xfrm>
            <a:off x="2086145" y="1337920"/>
            <a:ext cx="4373398" cy="1840578"/>
          </a:xfrm>
          <a:prstGeom prst="rect">
            <a:avLst/>
          </a:prstGeom>
        </p:spPr>
      </p:pic>
    </p:spTree>
    <p:extLst>
      <p:ext uri="{BB962C8B-B14F-4D97-AF65-F5344CB8AC3E}">
        <p14:creationId xmlns:p14="http://schemas.microsoft.com/office/powerpoint/2010/main" val="183223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randombar(horizontal)">
                                      <p:cBhvr>
                                        <p:cTn id="7" dur="500"/>
                                        <p:tgtEl>
                                          <p:spTgt spid="13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9">
                                            <p:txEl>
                                              <p:pRg st="0" end="0"/>
                                            </p:txEl>
                                          </p:spTgt>
                                        </p:tgtEl>
                                        <p:attrNameLst>
                                          <p:attrName>style.visibility</p:attrName>
                                        </p:attrNameLst>
                                      </p:cBhvr>
                                      <p:to>
                                        <p:strVal val="visible"/>
                                      </p:to>
                                    </p:set>
                                    <p:animEffect transition="in" filter="randombar(horizontal)">
                                      <p:cBhvr>
                                        <p:cTn id="12" dur="500"/>
                                        <p:tgtEl>
                                          <p:spTgt spid="1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30"/>
                                        </p:tgtEl>
                                        <p:attrNameLst>
                                          <p:attrName>style.visibility</p:attrName>
                                        </p:attrNameLst>
                                      </p:cBhvr>
                                      <p:to>
                                        <p:strVal val="visible"/>
                                      </p:to>
                                    </p:set>
                                    <p:animEffect transition="in" filter="barn(inVertical)">
                                      <p:cBhvr>
                                        <p:cTn id="17" dur="500"/>
                                        <p:tgtEl>
                                          <p:spTgt spid="1330"/>
                                        </p:tgtEl>
                                      </p:cBhvr>
                                    </p:animEffect>
                                  </p:childTnLst>
                                </p:cTn>
                              </p:par>
                              <p:par>
                                <p:cTn id="18" presetID="16" presetClass="entr" presetSubtype="2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ctrTitle" idx="13"/>
          </p:nvPr>
        </p:nvSpPr>
        <p:spPr>
          <a:xfrm>
            <a:off x="6416704" y="325188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Significance</a:t>
            </a:r>
            <a:endParaRPr dirty="0"/>
          </a:p>
        </p:txBody>
      </p:sp>
      <p:sp>
        <p:nvSpPr>
          <p:cNvPr id="474" name="Google Shape;474;p27"/>
          <p:cNvSpPr txBox="1">
            <a:spLocks noGrp="1"/>
          </p:cNvSpPr>
          <p:nvPr>
            <p:ph type="ctrTitle" idx="4"/>
          </p:nvPr>
        </p:nvSpPr>
        <p:spPr>
          <a:xfrm>
            <a:off x="3658731" y="3482724"/>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Purpose and Objectives</a:t>
            </a:r>
          </a:p>
        </p:txBody>
      </p:sp>
      <p:sp>
        <p:nvSpPr>
          <p:cNvPr id="475" name="Google Shape;475;p27"/>
          <p:cNvSpPr txBox="1">
            <a:spLocks noGrp="1"/>
          </p:cNvSpPr>
          <p:nvPr>
            <p:ph type="ctrTitle"/>
          </p:nvPr>
        </p:nvSpPr>
        <p:spPr>
          <a:xfrm>
            <a:off x="1121903" y="3226225"/>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Overview</a:t>
            </a:r>
          </a:p>
        </p:txBody>
      </p:sp>
      <p:sp>
        <p:nvSpPr>
          <p:cNvPr id="477" name="Google Shape;477;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9" name="Google Shape;479;p27"/>
          <p:cNvSpPr txBox="1">
            <a:spLocks noGrp="1"/>
          </p:cNvSpPr>
          <p:nvPr>
            <p:ph type="title" idx="6"/>
          </p:nvPr>
        </p:nvSpPr>
        <p:spPr>
          <a:xfrm>
            <a:off x="3942827" y="2645887"/>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80" name="Google Shape;480;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1" name="Google Shape;481;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2" name="Google Shape;482;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7"/>
          <p:cNvCxnSpPr>
            <a:stCxn id="482" idx="1"/>
            <a:endCxn id="477"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a:stCxn id="483" idx="1"/>
            <a:endCxn id="479" idx="1"/>
          </p:cNvCxnSpPr>
          <p:nvPr/>
        </p:nvCxnSpPr>
        <p:spPr>
          <a:xfrm rot="10800000" flipV="1">
            <a:off x="3942827" y="1974799"/>
            <a:ext cx="12700" cy="959987"/>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7" name="Google Shape;487;p27"/>
          <p:cNvCxnSpPr>
            <a:stCxn id="484" idx="1"/>
            <a:endCxn id="481"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8" name="Google Shape;488;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p:cNvGrpSpPr/>
          <p:nvPr/>
        </p:nvGrpSpPr>
        <p:grpSpPr>
          <a:xfrm>
            <a:off x="4075558" y="1684660"/>
            <a:ext cx="577210" cy="580282"/>
            <a:chOff x="3095745" y="3805393"/>
            <a:chExt cx="352840" cy="354717"/>
          </a:xfrm>
        </p:grpSpPr>
        <p:sp>
          <p:nvSpPr>
            <p:cNvPr id="492" name="Google Shape;492;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p:cNvGrpSpPr/>
          <p:nvPr/>
        </p:nvGrpSpPr>
        <p:grpSpPr>
          <a:xfrm>
            <a:off x="6789168" y="1684647"/>
            <a:ext cx="583817" cy="580314"/>
            <a:chOff x="3541011" y="3367320"/>
            <a:chExt cx="348257" cy="346188"/>
          </a:xfrm>
        </p:grpSpPr>
        <p:sp>
          <p:nvSpPr>
            <p:cNvPr id="499" name="Google Shape;499;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A logo with a red white and blue circle&#10;&#10;Description automatically generated">
            <a:extLst>
              <a:ext uri="{FF2B5EF4-FFF2-40B4-BE49-F238E27FC236}">
                <a16:creationId xmlns:a16="http://schemas.microsoft.com/office/drawing/2014/main" id="{02A71DEA-CF8D-0A5B-9F55-DDBF66383723}"/>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randombar(horizontal)">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randombar(horizontal)">
                                      <p:cBhvr>
                                        <p:cTn id="12" dur="500"/>
                                        <p:tgtEl>
                                          <p:spTgt spid="4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82"/>
                                        </p:tgtEl>
                                        <p:attrNameLst>
                                          <p:attrName>style.visibility</p:attrName>
                                        </p:attrNameLst>
                                      </p:cBhvr>
                                      <p:to>
                                        <p:strVal val="visible"/>
                                      </p:to>
                                    </p:set>
                                    <p:animEffect transition="in" filter="randombar(horizontal)">
                                      <p:cBhvr>
                                        <p:cTn id="15" dur="500"/>
                                        <p:tgtEl>
                                          <p:spTgt spid="482"/>
                                        </p:tgtEl>
                                      </p:cBhvr>
                                    </p:animEffect>
                                  </p:childTnLst>
                                </p:cTn>
                              </p:par>
                              <p:par>
                                <p:cTn id="16" presetID="14" presetClass="entr" presetSubtype="10" fill="hold" nodeType="withEffect">
                                  <p:stCondLst>
                                    <p:cond delay="0"/>
                                  </p:stCondLst>
                                  <p:childTnLst>
                                    <p:set>
                                      <p:cBhvr>
                                        <p:cTn id="17" dur="1" fill="hold">
                                          <p:stCondLst>
                                            <p:cond delay="0"/>
                                          </p:stCondLst>
                                        </p:cTn>
                                        <p:tgtEl>
                                          <p:spTgt spid="485"/>
                                        </p:tgtEl>
                                        <p:attrNameLst>
                                          <p:attrName>style.visibility</p:attrName>
                                        </p:attrNameLst>
                                      </p:cBhvr>
                                      <p:to>
                                        <p:strVal val="visible"/>
                                      </p:to>
                                    </p:set>
                                    <p:animEffect transition="in" filter="randombar(horizontal)">
                                      <p:cBhvr>
                                        <p:cTn id="18" dur="500"/>
                                        <p:tgtEl>
                                          <p:spTgt spid="48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90"/>
                                        </p:tgtEl>
                                        <p:attrNameLst>
                                          <p:attrName>style.visibility</p:attrName>
                                        </p:attrNameLst>
                                      </p:cBhvr>
                                      <p:to>
                                        <p:strVal val="visible"/>
                                      </p:to>
                                    </p:set>
                                    <p:animEffect transition="in" filter="randombar(horizontal)">
                                      <p:cBhvr>
                                        <p:cTn id="21" dur="500"/>
                                        <p:tgtEl>
                                          <p:spTgt spid="49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75"/>
                                        </p:tgtEl>
                                        <p:attrNameLst>
                                          <p:attrName>style.visibility</p:attrName>
                                        </p:attrNameLst>
                                      </p:cBhvr>
                                      <p:to>
                                        <p:strVal val="visible"/>
                                      </p:to>
                                    </p:set>
                                    <p:animEffect transition="in" filter="randombar(horizontal)">
                                      <p:cBhvr>
                                        <p:cTn id="26" dur="500"/>
                                        <p:tgtEl>
                                          <p:spTgt spid="47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randombar(horizontal)">
                                      <p:cBhvr>
                                        <p:cTn id="31" dur="500"/>
                                        <p:tgtEl>
                                          <p:spTgt spid="47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83"/>
                                        </p:tgtEl>
                                        <p:attrNameLst>
                                          <p:attrName>style.visibility</p:attrName>
                                        </p:attrNameLst>
                                      </p:cBhvr>
                                      <p:to>
                                        <p:strVal val="visible"/>
                                      </p:to>
                                    </p:set>
                                    <p:animEffect transition="in" filter="randombar(horizontal)">
                                      <p:cBhvr>
                                        <p:cTn id="34" dur="500"/>
                                        <p:tgtEl>
                                          <p:spTgt spid="483"/>
                                        </p:tgtEl>
                                      </p:cBhvr>
                                    </p:animEffect>
                                  </p:childTnLst>
                                </p:cTn>
                              </p:par>
                              <p:par>
                                <p:cTn id="35" presetID="14" presetClass="entr" presetSubtype="10" fill="hold"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randombar(horizontal)">
                                      <p:cBhvr>
                                        <p:cTn id="37" dur="500"/>
                                        <p:tgtEl>
                                          <p:spTgt spid="486"/>
                                        </p:tgtEl>
                                      </p:cBhvr>
                                    </p:animEffect>
                                  </p:childTnLst>
                                </p:cTn>
                              </p:par>
                              <p:par>
                                <p:cTn id="38" presetID="14" presetClass="entr" presetSubtype="10" fill="hold" nodeType="withEffect">
                                  <p:stCondLst>
                                    <p:cond delay="0"/>
                                  </p:stCondLst>
                                  <p:childTnLst>
                                    <p:set>
                                      <p:cBhvr>
                                        <p:cTn id="39" dur="1" fill="hold">
                                          <p:stCondLst>
                                            <p:cond delay="0"/>
                                          </p:stCondLst>
                                        </p:cTn>
                                        <p:tgtEl>
                                          <p:spTgt spid="491"/>
                                        </p:tgtEl>
                                        <p:attrNameLst>
                                          <p:attrName>style.visibility</p:attrName>
                                        </p:attrNameLst>
                                      </p:cBhvr>
                                      <p:to>
                                        <p:strVal val="visible"/>
                                      </p:to>
                                    </p:set>
                                    <p:animEffect transition="in" filter="randombar(horizontal)">
                                      <p:cBhvr>
                                        <p:cTn id="40" dur="500"/>
                                        <p:tgtEl>
                                          <p:spTgt spid="49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74"/>
                                        </p:tgtEl>
                                        <p:attrNameLst>
                                          <p:attrName>style.visibility</p:attrName>
                                        </p:attrNameLst>
                                      </p:cBhvr>
                                      <p:to>
                                        <p:strVal val="visible"/>
                                      </p:to>
                                    </p:set>
                                    <p:animEffect transition="in" filter="randombar(horizontal)">
                                      <p:cBhvr>
                                        <p:cTn id="45" dur="500"/>
                                        <p:tgtEl>
                                          <p:spTgt spid="47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81"/>
                                        </p:tgtEl>
                                        <p:attrNameLst>
                                          <p:attrName>style.visibility</p:attrName>
                                        </p:attrNameLst>
                                      </p:cBhvr>
                                      <p:to>
                                        <p:strVal val="visible"/>
                                      </p:to>
                                    </p:set>
                                    <p:animEffect transition="in" filter="randombar(horizontal)">
                                      <p:cBhvr>
                                        <p:cTn id="50" dur="500"/>
                                        <p:tgtEl>
                                          <p:spTgt spid="48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84"/>
                                        </p:tgtEl>
                                        <p:attrNameLst>
                                          <p:attrName>style.visibility</p:attrName>
                                        </p:attrNameLst>
                                      </p:cBhvr>
                                      <p:to>
                                        <p:strVal val="visible"/>
                                      </p:to>
                                    </p:set>
                                    <p:animEffect transition="in" filter="randombar(horizontal)">
                                      <p:cBhvr>
                                        <p:cTn id="53" dur="500"/>
                                        <p:tgtEl>
                                          <p:spTgt spid="484"/>
                                        </p:tgtEl>
                                      </p:cBhvr>
                                    </p:animEffect>
                                  </p:childTnLst>
                                </p:cTn>
                              </p:par>
                              <p:par>
                                <p:cTn id="54" presetID="14" presetClass="entr" presetSubtype="10" fill="hold" nodeType="withEffect">
                                  <p:stCondLst>
                                    <p:cond delay="0"/>
                                  </p:stCondLst>
                                  <p:childTnLst>
                                    <p:set>
                                      <p:cBhvr>
                                        <p:cTn id="55" dur="1" fill="hold">
                                          <p:stCondLst>
                                            <p:cond delay="0"/>
                                          </p:stCondLst>
                                        </p:cTn>
                                        <p:tgtEl>
                                          <p:spTgt spid="487"/>
                                        </p:tgtEl>
                                        <p:attrNameLst>
                                          <p:attrName>style.visibility</p:attrName>
                                        </p:attrNameLst>
                                      </p:cBhvr>
                                      <p:to>
                                        <p:strVal val="visible"/>
                                      </p:to>
                                    </p:set>
                                    <p:animEffect transition="in" filter="randombar(horizontal)">
                                      <p:cBhvr>
                                        <p:cTn id="56" dur="500"/>
                                        <p:tgtEl>
                                          <p:spTgt spid="48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89"/>
                                        </p:tgtEl>
                                        <p:attrNameLst>
                                          <p:attrName>style.visibility</p:attrName>
                                        </p:attrNameLst>
                                      </p:cBhvr>
                                      <p:to>
                                        <p:strVal val="visible"/>
                                      </p:to>
                                    </p:set>
                                    <p:animEffect transition="in" filter="randombar(horizontal)">
                                      <p:cBhvr>
                                        <p:cTn id="59" dur="500"/>
                                        <p:tgtEl>
                                          <p:spTgt spid="489"/>
                                        </p:tgtEl>
                                      </p:cBhvr>
                                    </p:animEffect>
                                  </p:childTnLst>
                                </p:cTn>
                              </p:par>
                              <p:par>
                                <p:cTn id="60" presetID="14" presetClass="entr" presetSubtype="10" fill="hold" nodeType="withEffect">
                                  <p:stCondLst>
                                    <p:cond delay="0"/>
                                  </p:stCondLst>
                                  <p:childTnLst>
                                    <p:set>
                                      <p:cBhvr>
                                        <p:cTn id="61" dur="1" fill="hold">
                                          <p:stCondLst>
                                            <p:cond delay="0"/>
                                          </p:stCondLst>
                                        </p:cTn>
                                        <p:tgtEl>
                                          <p:spTgt spid="498"/>
                                        </p:tgtEl>
                                        <p:attrNameLst>
                                          <p:attrName>style.visibility</p:attrName>
                                        </p:attrNameLst>
                                      </p:cBhvr>
                                      <p:to>
                                        <p:strVal val="visible"/>
                                      </p:to>
                                    </p:set>
                                    <p:animEffect transition="in" filter="randombar(horizontal)">
                                      <p:cBhvr>
                                        <p:cTn id="62" dur="500"/>
                                        <p:tgtEl>
                                          <p:spTgt spid="498"/>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2"/>
                                        </p:tgtEl>
                                        <p:attrNameLst>
                                          <p:attrName>style.visibility</p:attrName>
                                        </p:attrNameLst>
                                      </p:cBhvr>
                                      <p:to>
                                        <p:strVal val="visible"/>
                                      </p:to>
                                    </p:set>
                                    <p:animEffect transition="in" filter="randombar(horizontal)">
                                      <p:cBhvr>
                                        <p:cTn id="67"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4" grpId="0"/>
      <p:bldP spid="475" grpId="0"/>
      <p:bldP spid="477" grpId="0"/>
      <p:bldP spid="479" grpId="0"/>
      <p:bldP spid="480" grpId="0"/>
      <p:bldP spid="481" grpId="0"/>
      <p:bldP spid="482" grpId="0" animBg="1"/>
      <p:bldP spid="483" grpId="0" animBg="1"/>
      <p:bldP spid="484" grpId="0" animBg="1"/>
      <p:bldP spid="489" grpId="0" animBg="1"/>
      <p:bldP spid="49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7">
          <a:extLst>
            <a:ext uri="{FF2B5EF4-FFF2-40B4-BE49-F238E27FC236}">
              <a16:creationId xmlns:a16="http://schemas.microsoft.com/office/drawing/2014/main" id="{E47BDD09-5008-FB63-114B-F4118196CF1F}"/>
            </a:ext>
          </a:extLst>
        </p:cNvPr>
        <p:cNvGrpSpPr/>
        <p:nvPr/>
      </p:nvGrpSpPr>
      <p:grpSpPr>
        <a:xfrm>
          <a:off x="0" y="0"/>
          <a:ext cx="0" cy="0"/>
          <a:chOff x="0" y="0"/>
          <a:chExt cx="0" cy="0"/>
        </a:xfrm>
      </p:grpSpPr>
      <p:sp>
        <p:nvSpPr>
          <p:cNvPr id="1328" name="Google Shape;1328;p46">
            <a:extLst>
              <a:ext uri="{FF2B5EF4-FFF2-40B4-BE49-F238E27FC236}">
                <a16:creationId xmlns:a16="http://schemas.microsoft.com/office/drawing/2014/main" id="{8CF3AB5A-D139-D4FD-223A-84BCCECC3DB9}"/>
              </a:ext>
            </a:extLst>
          </p:cNvPr>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or Demos</a:t>
            </a:r>
            <a:endParaRPr dirty="0"/>
          </a:p>
        </p:txBody>
      </p:sp>
      <p:sp>
        <p:nvSpPr>
          <p:cNvPr id="1329" name="Google Shape;1329;p46">
            <a:extLst>
              <a:ext uri="{FF2B5EF4-FFF2-40B4-BE49-F238E27FC236}">
                <a16:creationId xmlns:a16="http://schemas.microsoft.com/office/drawing/2014/main" id="{98057C1E-1FC9-682B-96C1-D17A6B25B634}"/>
              </a:ext>
            </a:extLst>
          </p:cNvPr>
          <p:cNvSpPr txBox="1">
            <a:spLocks noGrp="1"/>
          </p:cNvSpPr>
          <p:nvPr>
            <p:ph type="body" idx="1"/>
          </p:nvPr>
        </p:nvSpPr>
        <p:spPr>
          <a:xfrm>
            <a:off x="2370564" y="3979875"/>
            <a:ext cx="4046700"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 Mobile APP Screenshots</a:t>
            </a:r>
          </a:p>
        </p:txBody>
      </p:sp>
      <p:grpSp>
        <p:nvGrpSpPr>
          <p:cNvPr id="2" name="Google Shape;973;p41">
            <a:extLst>
              <a:ext uri="{FF2B5EF4-FFF2-40B4-BE49-F238E27FC236}">
                <a16:creationId xmlns:a16="http://schemas.microsoft.com/office/drawing/2014/main" id="{411E0A56-7EBC-3517-F887-E8984279FDC5}"/>
              </a:ext>
            </a:extLst>
          </p:cNvPr>
          <p:cNvGrpSpPr/>
          <p:nvPr/>
        </p:nvGrpSpPr>
        <p:grpSpPr>
          <a:xfrm>
            <a:off x="516297" y="1040892"/>
            <a:ext cx="1159759" cy="2468998"/>
            <a:chOff x="5186401" y="494525"/>
            <a:chExt cx="1834973" cy="3724678"/>
          </a:xfrm>
        </p:grpSpPr>
        <p:sp>
          <p:nvSpPr>
            <p:cNvPr id="3" name="Google Shape;974;p41">
              <a:extLst>
                <a:ext uri="{FF2B5EF4-FFF2-40B4-BE49-F238E27FC236}">
                  <a16:creationId xmlns:a16="http://schemas.microsoft.com/office/drawing/2014/main" id="{4BE117EB-B833-6FB9-DCDA-B28000DE719E}"/>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5;p41">
              <a:extLst>
                <a:ext uri="{FF2B5EF4-FFF2-40B4-BE49-F238E27FC236}">
                  <a16:creationId xmlns:a16="http://schemas.microsoft.com/office/drawing/2014/main" id="{207E41FF-9707-8611-9287-82F99B209D3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976;p41">
            <a:extLst>
              <a:ext uri="{FF2B5EF4-FFF2-40B4-BE49-F238E27FC236}">
                <a16:creationId xmlns:a16="http://schemas.microsoft.com/office/drawing/2014/main" id="{0E83225D-088C-8713-4EFA-681D8F5CEEE2}"/>
              </a:ext>
            </a:extLst>
          </p:cNvPr>
          <p:cNvPicPr preferRelativeResize="0"/>
          <p:nvPr/>
        </p:nvPicPr>
        <p:blipFill>
          <a:blip r:embed="rId3"/>
          <a:srcRect t="7067" b="7067"/>
          <a:stretch/>
        </p:blipFill>
        <p:spPr>
          <a:xfrm>
            <a:off x="618825" y="1151761"/>
            <a:ext cx="984469" cy="2120008"/>
          </a:xfrm>
          <a:prstGeom prst="rect">
            <a:avLst/>
          </a:prstGeom>
          <a:noFill/>
          <a:ln>
            <a:noFill/>
          </a:ln>
        </p:spPr>
      </p:pic>
      <p:grpSp>
        <p:nvGrpSpPr>
          <p:cNvPr id="6" name="Google Shape;973;p41">
            <a:extLst>
              <a:ext uri="{FF2B5EF4-FFF2-40B4-BE49-F238E27FC236}">
                <a16:creationId xmlns:a16="http://schemas.microsoft.com/office/drawing/2014/main" id="{408433DB-1E53-0749-1394-DA8E778928EE}"/>
              </a:ext>
            </a:extLst>
          </p:cNvPr>
          <p:cNvGrpSpPr/>
          <p:nvPr/>
        </p:nvGrpSpPr>
        <p:grpSpPr>
          <a:xfrm>
            <a:off x="3480777" y="1051589"/>
            <a:ext cx="1159759" cy="2468998"/>
            <a:chOff x="5186401" y="494525"/>
            <a:chExt cx="1834973" cy="3724678"/>
          </a:xfrm>
        </p:grpSpPr>
        <p:sp>
          <p:nvSpPr>
            <p:cNvPr id="7" name="Google Shape;974;p41">
              <a:extLst>
                <a:ext uri="{FF2B5EF4-FFF2-40B4-BE49-F238E27FC236}">
                  <a16:creationId xmlns:a16="http://schemas.microsoft.com/office/drawing/2014/main" id="{EC88716F-8F90-E6FC-D469-4416C0A7454C}"/>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5;p41">
              <a:extLst>
                <a:ext uri="{FF2B5EF4-FFF2-40B4-BE49-F238E27FC236}">
                  <a16:creationId xmlns:a16="http://schemas.microsoft.com/office/drawing/2014/main" id="{C19245FF-040B-649F-6246-591C805E49B8}"/>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976;p41">
            <a:extLst>
              <a:ext uri="{FF2B5EF4-FFF2-40B4-BE49-F238E27FC236}">
                <a16:creationId xmlns:a16="http://schemas.microsoft.com/office/drawing/2014/main" id="{6A7A7C85-ADBC-E62E-ED81-D624BFEB4307}"/>
              </a:ext>
            </a:extLst>
          </p:cNvPr>
          <p:cNvPicPr preferRelativeResize="0"/>
          <p:nvPr/>
        </p:nvPicPr>
        <p:blipFill>
          <a:blip r:embed="rId4"/>
          <a:srcRect t="1547" b="1547"/>
          <a:stretch/>
        </p:blipFill>
        <p:spPr>
          <a:xfrm>
            <a:off x="3578295" y="1151761"/>
            <a:ext cx="984469" cy="2120008"/>
          </a:xfrm>
          <a:prstGeom prst="rect">
            <a:avLst/>
          </a:prstGeom>
          <a:noFill/>
          <a:ln>
            <a:noFill/>
          </a:ln>
        </p:spPr>
      </p:pic>
      <p:grpSp>
        <p:nvGrpSpPr>
          <p:cNvPr id="10" name="Google Shape;973;p41">
            <a:extLst>
              <a:ext uri="{FF2B5EF4-FFF2-40B4-BE49-F238E27FC236}">
                <a16:creationId xmlns:a16="http://schemas.microsoft.com/office/drawing/2014/main" id="{4386C55C-AB7E-873B-9A18-292A88E0E396}"/>
              </a:ext>
            </a:extLst>
          </p:cNvPr>
          <p:cNvGrpSpPr/>
          <p:nvPr/>
        </p:nvGrpSpPr>
        <p:grpSpPr>
          <a:xfrm>
            <a:off x="4911982" y="1043069"/>
            <a:ext cx="1159759" cy="2468998"/>
            <a:chOff x="5186401" y="494525"/>
            <a:chExt cx="1834973" cy="3724678"/>
          </a:xfrm>
        </p:grpSpPr>
        <p:sp>
          <p:nvSpPr>
            <p:cNvPr id="11" name="Google Shape;974;p41">
              <a:extLst>
                <a:ext uri="{FF2B5EF4-FFF2-40B4-BE49-F238E27FC236}">
                  <a16:creationId xmlns:a16="http://schemas.microsoft.com/office/drawing/2014/main" id="{239CAF8B-5958-28A0-080D-418AFE76C603}"/>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5;p41">
              <a:extLst>
                <a:ext uri="{FF2B5EF4-FFF2-40B4-BE49-F238E27FC236}">
                  <a16:creationId xmlns:a16="http://schemas.microsoft.com/office/drawing/2014/main" id="{51C558C4-522D-AE6A-BE07-991ADF3405D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976;p41">
            <a:extLst>
              <a:ext uri="{FF2B5EF4-FFF2-40B4-BE49-F238E27FC236}">
                <a16:creationId xmlns:a16="http://schemas.microsoft.com/office/drawing/2014/main" id="{636817C0-76E0-012B-738A-6DEA3B1DA231}"/>
              </a:ext>
            </a:extLst>
          </p:cNvPr>
          <p:cNvPicPr preferRelativeResize="0"/>
          <p:nvPr/>
        </p:nvPicPr>
        <p:blipFill>
          <a:blip r:embed="rId5"/>
          <a:srcRect t="1547" b="1547"/>
          <a:stretch/>
        </p:blipFill>
        <p:spPr>
          <a:xfrm>
            <a:off x="5009500" y="1134862"/>
            <a:ext cx="984469" cy="2120008"/>
          </a:xfrm>
          <a:prstGeom prst="rect">
            <a:avLst/>
          </a:prstGeom>
          <a:noFill/>
          <a:ln>
            <a:noFill/>
          </a:ln>
        </p:spPr>
      </p:pic>
      <p:grpSp>
        <p:nvGrpSpPr>
          <p:cNvPr id="15" name="Google Shape;973;p41">
            <a:extLst>
              <a:ext uri="{FF2B5EF4-FFF2-40B4-BE49-F238E27FC236}">
                <a16:creationId xmlns:a16="http://schemas.microsoft.com/office/drawing/2014/main" id="{CDFEBFD1-A009-B28A-3239-8B4EE9110F77}"/>
              </a:ext>
            </a:extLst>
          </p:cNvPr>
          <p:cNvGrpSpPr/>
          <p:nvPr/>
        </p:nvGrpSpPr>
        <p:grpSpPr>
          <a:xfrm>
            <a:off x="6393587" y="1051589"/>
            <a:ext cx="1159759" cy="2468998"/>
            <a:chOff x="5186401" y="494525"/>
            <a:chExt cx="1834973" cy="3724678"/>
          </a:xfrm>
        </p:grpSpPr>
        <p:sp>
          <p:nvSpPr>
            <p:cNvPr id="16" name="Google Shape;974;p41">
              <a:extLst>
                <a:ext uri="{FF2B5EF4-FFF2-40B4-BE49-F238E27FC236}">
                  <a16:creationId xmlns:a16="http://schemas.microsoft.com/office/drawing/2014/main" id="{BE7C827E-C579-DA8F-6925-CE8BC46088CF}"/>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5;p41">
              <a:extLst>
                <a:ext uri="{FF2B5EF4-FFF2-40B4-BE49-F238E27FC236}">
                  <a16:creationId xmlns:a16="http://schemas.microsoft.com/office/drawing/2014/main" id="{E12F1DD2-E046-0773-67D0-E18BBF4B6F0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976;p41">
            <a:extLst>
              <a:ext uri="{FF2B5EF4-FFF2-40B4-BE49-F238E27FC236}">
                <a16:creationId xmlns:a16="http://schemas.microsoft.com/office/drawing/2014/main" id="{762186C8-30BD-E101-3F94-D92EA43182A3}"/>
              </a:ext>
            </a:extLst>
          </p:cNvPr>
          <p:cNvPicPr preferRelativeResize="0"/>
          <p:nvPr/>
        </p:nvPicPr>
        <p:blipFill>
          <a:blip r:embed="rId6"/>
          <a:srcRect t="1547" b="1547"/>
          <a:stretch/>
        </p:blipFill>
        <p:spPr>
          <a:xfrm>
            <a:off x="6481231" y="1144457"/>
            <a:ext cx="984469" cy="2120008"/>
          </a:xfrm>
          <a:prstGeom prst="rect">
            <a:avLst/>
          </a:prstGeom>
          <a:noFill/>
          <a:ln>
            <a:noFill/>
          </a:ln>
        </p:spPr>
      </p:pic>
      <p:grpSp>
        <p:nvGrpSpPr>
          <p:cNvPr id="19" name="Google Shape;973;p41">
            <a:extLst>
              <a:ext uri="{FF2B5EF4-FFF2-40B4-BE49-F238E27FC236}">
                <a16:creationId xmlns:a16="http://schemas.microsoft.com/office/drawing/2014/main" id="{97CEDFE4-392C-9D10-9085-1636AFB265ED}"/>
              </a:ext>
            </a:extLst>
          </p:cNvPr>
          <p:cNvGrpSpPr/>
          <p:nvPr/>
        </p:nvGrpSpPr>
        <p:grpSpPr>
          <a:xfrm>
            <a:off x="7826183" y="1023711"/>
            <a:ext cx="1159759" cy="2468998"/>
            <a:chOff x="5186401" y="494525"/>
            <a:chExt cx="1834973" cy="3724678"/>
          </a:xfrm>
        </p:grpSpPr>
        <p:sp>
          <p:nvSpPr>
            <p:cNvPr id="20" name="Google Shape;974;p41">
              <a:extLst>
                <a:ext uri="{FF2B5EF4-FFF2-40B4-BE49-F238E27FC236}">
                  <a16:creationId xmlns:a16="http://schemas.microsoft.com/office/drawing/2014/main" id="{221D136D-3A03-79F1-6551-B9DC33C1B4C9}"/>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5;p41">
              <a:extLst>
                <a:ext uri="{FF2B5EF4-FFF2-40B4-BE49-F238E27FC236}">
                  <a16:creationId xmlns:a16="http://schemas.microsoft.com/office/drawing/2014/main" id="{2AAABE8B-D507-2275-3F92-1E5D1CCAD930}"/>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976;p41">
            <a:extLst>
              <a:ext uri="{FF2B5EF4-FFF2-40B4-BE49-F238E27FC236}">
                <a16:creationId xmlns:a16="http://schemas.microsoft.com/office/drawing/2014/main" id="{3BC70C72-1B5A-1FBB-F56F-7748484F19BB}"/>
              </a:ext>
            </a:extLst>
          </p:cNvPr>
          <p:cNvPicPr preferRelativeResize="0"/>
          <p:nvPr/>
        </p:nvPicPr>
        <p:blipFill>
          <a:blip r:embed="rId7"/>
          <a:srcRect t="1547" b="1547"/>
          <a:stretch/>
        </p:blipFill>
        <p:spPr>
          <a:xfrm>
            <a:off x="7913412" y="1144457"/>
            <a:ext cx="984469" cy="2120008"/>
          </a:xfrm>
          <a:prstGeom prst="rect">
            <a:avLst/>
          </a:prstGeom>
          <a:noFill/>
          <a:ln>
            <a:noFill/>
          </a:ln>
        </p:spPr>
      </p:pic>
      <p:grpSp>
        <p:nvGrpSpPr>
          <p:cNvPr id="23" name="Google Shape;973;p41">
            <a:extLst>
              <a:ext uri="{FF2B5EF4-FFF2-40B4-BE49-F238E27FC236}">
                <a16:creationId xmlns:a16="http://schemas.microsoft.com/office/drawing/2014/main" id="{05F1CA6A-6C8E-2D39-175C-ECD3BB35F78A}"/>
              </a:ext>
            </a:extLst>
          </p:cNvPr>
          <p:cNvGrpSpPr/>
          <p:nvPr/>
        </p:nvGrpSpPr>
        <p:grpSpPr>
          <a:xfrm>
            <a:off x="2013649" y="1037287"/>
            <a:ext cx="1159759" cy="2468998"/>
            <a:chOff x="5186401" y="494525"/>
            <a:chExt cx="1834973" cy="3724678"/>
          </a:xfrm>
        </p:grpSpPr>
        <p:sp>
          <p:nvSpPr>
            <p:cNvPr id="24" name="Google Shape;974;p41">
              <a:extLst>
                <a:ext uri="{FF2B5EF4-FFF2-40B4-BE49-F238E27FC236}">
                  <a16:creationId xmlns:a16="http://schemas.microsoft.com/office/drawing/2014/main" id="{A23D5C16-B975-E176-4362-933C7897CAB5}"/>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5;p41">
              <a:extLst>
                <a:ext uri="{FF2B5EF4-FFF2-40B4-BE49-F238E27FC236}">
                  <a16:creationId xmlns:a16="http://schemas.microsoft.com/office/drawing/2014/main" id="{59628C4D-4393-CA0C-2792-72CDD909C90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976;p41">
            <a:extLst>
              <a:ext uri="{FF2B5EF4-FFF2-40B4-BE49-F238E27FC236}">
                <a16:creationId xmlns:a16="http://schemas.microsoft.com/office/drawing/2014/main" id="{CB911571-A649-40CB-F682-3C71908491EA}"/>
              </a:ext>
            </a:extLst>
          </p:cNvPr>
          <p:cNvPicPr preferRelativeResize="0"/>
          <p:nvPr/>
        </p:nvPicPr>
        <p:blipFill>
          <a:blip r:embed="rId8"/>
          <a:srcRect t="1547" b="1547"/>
          <a:stretch/>
        </p:blipFill>
        <p:spPr>
          <a:xfrm>
            <a:off x="2101293" y="1129080"/>
            <a:ext cx="984469" cy="2120008"/>
          </a:xfrm>
          <a:prstGeom prst="rect">
            <a:avLst/>
          </a:prstGeom>
          <a:noFill/>
          <a:ln>
            <a:noFill/>
          </a:ln>
        </p:spPr>
      </p:pic>
    </p:spTree>
    <p:extLst>
      <p:ext uri="{BB962C8B-B14F-4D97-AF65-F5344CB8AC3E}">
        <p14:creationId xmlns:p14="http://schemas.microsoft.com/office/powerpoint/2010/main" val="317232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randombar(horizontal)">
                                      <p:cBhvr>
                                        <p:cTn id="7" dur="500"/>
                                        <p:tgtEl>
                                          <p:spTgt spid="13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9">
                                            <p:txEl>
                                              <p:pRg st="0" end="0"/>
                                            </p:txEl>
                                          </p:spTgt>
                                        </p:tgtEl>
                                        <p:attrNameLst>
                                          <p:attrName>style.visibility</p:attrName>
                                        </p:attrNameLst>
                                      </p:cBhvr>
                                      <p:to>
                                        <p:strVal val="visible"/>
                                      </p:to>
                                    </p:set>
                                    <p:animEffect transition="in" filter="randombar(horizontal)">
                                      <p:cBhvr>
                                        <p:cTn id="12" dur="500"/>
                                        <p:tgtEl>
                                          <p:spTgt spid="1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par>
                                <p:cTn id="26" presetID="16" presetClass="entr" presetSubtype="2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par>
                                <p:cTn id="42" presetID="16" presetClass="entr" presetSubtype="2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inVertical)">
                                      <p:cBhvr>
                                        <p:cTn id="49" dur="500"/>
                                        <p:tgtEl>
                                          <p:spTgt spid="15"/>
                                        </p:tgtEl>
                                      </p:cBhvr>
                                    </p:animEffect>
                                  </p:childTnLst>
                                </p:cTn>
                              </p:par>
                              <p:par>
                                <p:cTn id="50" presetID="16" presetClass="entr" presetSubtype="21"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500"/>
                                        <p:tgtEl>
                                          <p:spTgt spid="19"/>
                                        </p:tgtEl>
                                      </p:cBhvr>
                                    </p:animEffect>
                                  </p:childTnLst>
                                </p:cTn>
                              </p:par>
                              <p:par>
                                <p:cTn id="58" presetID="16" presetClass="entr" presetSubtype="21"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7">
          <a:extLst>
            <a:ext uri="{FF2B5EF4-FFF2-40B4-BE49-F238E27FC236}">
              <a16:creationId xmlns:a16="http://schemas.microsoft.com/office/drawing/2014/main" id="{6D0198A5-6E24-8B23-F9B9-BFF3E82CEFB6}"/>
            </a:ext>
          </a:extLst>
        </p:cNvPr>
        <p:cNvGrpSpPr/>
        <p:nvPr/>
      </p:nvGrpSpPr>
      <p:grpSpPr>
        <a:xfrm>
          <a:off x="0" y="0"/>
          <a:ext cx="0" cy="0"/>
          <a:chOff x="0" y="0"/>
          <a:chExt cx="0" cy="0"/>
        </a:xfrm>
      </p:grpSpPr>
      <p:sp>
        <p:nvSpPr>
          <p:cNvPr id="1328" name="Google Shape;1328;p46">
            <a:extLst>
              <a:ext uri="{FF2B5EF4-FFF2-40B4-BE49-F238E27FC236}">
                <a16:creationId xmlns:a16="http://schemas.microsoft.com/office/drawing/2014/main" id="{D1F83701-524C-7496-592F-4EFE7105D646}"/>
              </a:ext>
            </a:extLst>
          </p:cNvPr>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Screenshots or Demos</a:t>
            </a:r>
            <a:endParaRPr dirty="0"/>
          </a:p>
        </p:txBody>
      </p:sp>
      <p:sp>
        <p:nvSpPr>
          <p:cNvPr id="1329" name="Google Shape;1329;p46">
            <a:extLst>
              <a:ext uri="{FF2B5EF4-FFF2-40B4-BE49-F238E27FC236}">
                <a16:creationId xmlns:a16="http://schemas.microsoft.com/office/drawing/2014/main" id="{76231B02-2F94-ADD1-4167-C11E581BA137}"/>
              </a:ext>
            </a:extLst>
          </p:cNvPr>
          <p:cNvSpPr txBox="1">
            <a:spLocks noGrp="1"/>
          </p:cNvSpPr>
          <p:nvPr>
            <p:ph type="body" idx="1"/>
          </p:nvPr>
        </p:nvSpPr>
        <p:spPr>
          <a:xfrm>
            <a:off x="2370564" y="3979875"/>
            <a:ext cx="4046700"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dirty="0"/>
              <a:t>Mobile APP Screenshots</a:t>
            </a:r>
          </a:p>
        </p:txBody>
      </p:sp>
      <p:grpSp>
        <p:nvGrpSpPr>
          <p:cNvPr id="2" name="Google Shape;973;p41">
            <a:extLst>
              <a:ext uri="{FF2B5EF4-FFF2-40B4-BE49-F238E27FC236}">
                <a16:creationId xmlns:a16="http://schemas.microsoft.com/office/drawing/2014/main" id="{9811D65E-DB90-04F9-E67C-A13E8142DB52}"/>
              </a:ext>
            </a:extLst>
          </p:cNvPr>
          <p:cNvGrpSpPr/>
          <p:nvPr/>
        </p:nvGrpSpPr>
        <p:grpSpPr>
          <a:xfrm>
            <a:off x="516297" y="1040892"/>
            <a:ext cx="1159759" cy="2468998"/>
            <a:chOff x="5186401" y="494525"/>
            <a:chExt cx="1834973" cy="3724678"/>
          </a:xfrm>
        </p:grpSpPr>
        <p:sp>
          <p:nvSpPr>
            <p:cNvPr id="3" name="Google Shape;974;p41">
              <a:extLst>
                <a:ext uri="{FF2B5EF4-FFF2-40B4-BE49-F238E27FC236}">
                  <a16:creationId xmlns:a16="http://schemas.microsoft.com/office/drawing/2014/main" id="{0D90E71B-7DA8-2D67-608D-66BC1365F349}"/>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5;p41">
              <a:extLst>
                <a:ext uri="{FF2B5EF4-FFF2-40B4-BE49-F238E27FC236}">
                  <a16:creationId xmlns:a16="http://schemas.microsoft.com/office/drawing/2014/main" id="{27FEA02F-29CB-E4F6-2D88-B3FDADFB64E7}"/>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976;p41">
            <a:extLst>
              <a:ext uri="{FF2B5EF4-FFF2-40B4-BE49-F238E27FC236}">
                <a16:creationId xmlns:a16="http://schemas.microsoft.com/office/drawing/2014/main" id="{FDCE2061-1E4F-50C6-7B94-7000204EC6C2}"/>
              </a:ext>
            </a:extLst>
          </p:cNvPr>
          <p:cNvPicPr preferRelativeResize="0"/>
          <p:nvPr/>
        </p:nvPicPr>
        <p:blipFill>
          <a:blip r:embed="rId3"/>
          <a:srcRect t="1547" b="1547"/>
          <a:stretch/>
        </p:blipFill>
        <p:spPr>
          <a:xfrm>
            <a:off x="618825" y="1151761"/>
            <a:ext cx="984469" cy="2120008"/>
          </a:xfrm>
          <a:prstGeom prst="rect">
            <a:avLst/>
          </a:prstGeom>
          <a:noFill/>
          <a:ln>
            <a:noFill/>
          </a:ln>
        </p:spPr>
      </p:pic>
      <p:grpSp>
        <p:nvGrpSpPr>
          <p:cNvPr id="6" name="Google Shape;973;p41">
            <a:extLst>
              <a:ext uri="{FF2B5EF4-FFF2-40B4-BE49-F238E27FC236}">
                <a16:creationId xmlns:a16="http://schemas.microsoft.com/office/drawing/2014/main" id="{DE1161EC-D145-453A-2F71-0FCEA8AE812D}"/>
              </a:ext>
            </a:extLst>
          </p:cNvPr>
          <p:cNvGrpSpPr/>
          <p:nvPr/>
        </p:nvGrpSpPr>
        <p:grpSpPr>
          <a:xfrm>
            <a:off x="3480777" y="1051589"/>
            <a:ext cx="1159759" cy="2468998"/>
            <a:chOff x="5186401" y="494525"/>
            <a:chExt cx="1834973" cy="3724678"/>
          </a:xfrm>
        </p:grpSpPr>
        <p:sp>
          <p:nvSpPr>
            <p:cNvPr id="7" name="Google Shape;974;p41">
              <a:extLst>
                <a:ext uri="{FF2B5EF4-FFF2-40B4-BE49-F238E27FC236}">
                  <a16:creationId xmlns:a16="http://schemas.microsoft.com/office/drawing/2014/main" id="{C962F966-18A5-1D53-ADB6-4715C9B91CB2}"/>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5;p41">
              <a:extLst>
                <a:ext uri="{FF2B5EF4-FFF2-40B4-BE49-F238E27FC236}">
                  <a16:creationId xmlns:a16="http://schemas.microsoft.com/office/drawing/2014/main" id="{A0818069-C4D5-7C2B-4C01-857A50DFE04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Google Shape;976;p41">
            <a:extLst>
              <a:ext uri="{FF2B5EF4-FFF2-40B4-BE49-F238E27FC236}">
                <a16:creationId xmlns:a16="http://schemas.microsoft.com/office/drawing/2014/main" id="{59C2FAD8-3B4E-266E-2480-D0FEDCF1E842}"/>
              </a:ext>
            </a:extLst>
          </p:cNvPr>
          <p:cNvPicPr preferRelativeResize="0"/>
          <p:nvPr/>
        </p:nvPicPr>
        <p:blipFill>
          <a:blip r:embed="rId4"/>
          <a:srcRect t="1547" b="1547"/>
          <a:stretch/>
        </p:blipFill>
        <p:spPr>
          <a:xfrm>
            <a:off x="3578295" y="1151761"/>
            <a:ext cx="984469" cy="2120008"/>
          </a:xfrm>
          <a:prstGeom prst="rect">
            <a:avLst/>
          </a:prstGeom>
          <a:noFill/>
          <a:ln>
            <a:noFill/>
          </a:ln>
        </p:spPr>
      </p:pic>
      <p:grpSp>
        <p:nvGrpSpPr>
          <p:cNvPr id="10" name="Google Shape;973;p41">
            <a:extLst>
              <a:ext uri="{FF2B5EF4-FFF2-40B4-BE49-F238E27FC236}">
                <a16:creationId xmlns:a16="http://schemas.microsoft.com/office/drawing/2014/main" id="{FCB5F130-037A-BF09-A027-C80AAD806A2F}"/>
              </a:ext>
            </a:extLst>
          </p:cNvPr>
          <p:cNvGrpSpPr/>
          <p:nvPr/>
        </p:nvGrpSpPr>
        <p:grpSpPr>
          <a:xfrm>
            <a:off x="4911982" y="1043069"/>
            <a:ext cx="1159759" cy="2468998"/>
            <a:chOff x="5186401" y="494525"/>
            <a:chExt cx="1834973" cy="3724678"/>
          </a:xfrm>
        </p:grpSpPr>
        <p:sp>
          <p:nvSpPr>
            <p:cNvPr id="11" name="Google Shape;974;p41">
              <a:extLst>
                <a:ext uri="{FF2B5EF4-FFF2-40B4-BE49-F238E27FC236}">
                  <a16:creationId xmlns:a16="http://schemas.microsoft.com/office/drawing/2014/main" id="{EB7FBD85-BB18-FF47-AED0-86EEDA53523E}"/>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5;p41">
              <a:extLst>
                <a:ext uri="{FF2B5EF4-FFF2-40B4-BE49-F238E27FC236}">
                  <a16:creationId xmlns:a16="http://schemas.microsoft.com/office/drawing/2014/main" id="{748BDE1B-3F4D-C402-5E13-7C412FCC8441}"/>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976;p41">
            <a:extLst>
              <a:ext uri="{FF2B5EF4-FFF2-40B4-BE49-F238E27FC236}">
                <a16:creationId xmlns:a16="http://schemas.microsoft.com/office/drawing/2014/main" id="{252F75C2-A06D-9F51-6C6F-0A96AD28BE72}"/>
              </a:ext>
            </a:extLst>
          </p:cNvPr>
          <p:cNvPicPr preferRelativeResize="0"/>
          <p:nvPr/>
        </p:nvPicPr>
        <p:blipFill>
          <a:blip r:embed="rId5"/>
          <a:srcRect t="1547" b="1547"/>
          <a:stretch/>
        </p:blipFill>
        <p:spPr>
          <a:xfrm>
            <a:off x="5009500" y="1134862"/>
            <a:ext cx="984469" cy="2120008"/>
          </a:xfrm>
          <a:prstGeom prst="rect">
            <a:avLst/>
          </a:prstGeom>
          <a:noFill/>
          <a:ln>
            <a:noFill/>
          </a:ln>
        </p:spPr>
      </p:pic>
      <p:grpSp>
        <p:nvGrpSpPr>
          <p:cNvPr id="15" name="Google Shape;973;p41">
            <a:extLst>
              <a:ext uri="{FF2B5EF4-FFF2-40B4-BE49-F238E27FC236}">
                <a16:creationId xmlns:a16="http://schemas.microsoft.com/office/drawing/2014/main" id="{9D8AC8A5-6FFF-6445-8AFA-9E45A6DBF146}"/>
              </a:ext>
            </a:extLst>
          </p:cNvPr>
          <p:cNvGrpSpPr/>
          <p:nvPr/>
        </p:nvGrpSpPr>
        <p:grpSpPr>
          <a:xfrm>
            <a:off x="6393587" y="1051589"/>
            <a:ext cx="1159759" cy="2468998"/>
            <a:chOff x="5186401" y="494525"/>
            <a:chExt cx="1834973" cy="3724678"/>
          </a:xfrm>
        </p:grpSpPr>
        <p:sp>
          <p:nvSpPr>
            <p:cNvPr id="16" name="Google Shape;974;p41">
              <a:extLst>
                <a:ext uri="{FF2B5EF4-FFF2-40B4-BE49-F238E27FC236}">
                  <a16:creationId xmlns:a16="http://schemas.microsoft.com/office/drawing/2014/main" id="{692C1CA2-7EBF-6DDC-5A64-FEFA9C52062A}"/>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5;p41">
              <a:extLst>
                <a:ext uri="{FF2B5EF4-FFF2-40B4-BE49-F238E27FC236}">
                  <a16:creationId xmlns:a16="http://schemas.microsoft.com/office/drawing/2014/main" id="{42C620DF-A3CB-ECD7-A05C-733C4B569600}"/>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976;p41">
            <a:extLst>
              <a:ext uri="{FF2B5EF4-FFF2-40B4-BE49-F238E27FC236}">
                <a16:creationId xmlns:a16="http://schemas.microsoft.com/office/drawing/2014/main" id="{0E24FB94-3BD4-AF8F-9F9E-08D64D5CA5D7}"/>
              </a:ext>
            </a:extLst>
          </p:cNvPr>
          <p:cNvPicPr preferRelativeResize="0"/>
          <p:nvPr/>
        </p:nvPicPr>
        <p:blipFill>
          <a:blip r:embed="rId6"/>
          <a:srcRect t="1547" b="1547"/>
          <a:stretch/>
        </p:blipFill>
        <p:spPr>
          <a:xfrm>
            <a:off x="6481231" y="1144457"/>
            <a:ext cx="984469" cy="2120008"/>
          </a:xfrm>
          <a:prstGeom prst="rect">
            <a:avLst/>
          </a:prstGeom>
          <a:noFill/>
          <a:ln>
            <a:noFill/>
          </a:ln>
        </p:spPr>
      </p:pic>
      <p:grpSp>
        <p:nvGrpSpPr>
          <p:cNvPr id="19" name="Google Shape;973;p41">
            <a:extLst>
              <a:ext uri="{FF2B5EF4-FFF2-40B4-BE49-F238E27FC236}">
                <a16:creationId xmlns:a16="http://schemas.microsoft.com/office/drawing/2014/main" id="{687D3EA8-E110-DD8F-C386-57CEF0B18062}"/>
              </a:ext>
            </a:extLst>
          </p:cNvPr>
          <p:cNvGrpSpPr/>
          <p:nvPr/>
        </p:nvGrpSpPr>
        <p:grpSpPr>
          <a:xfrm>
            <a:off x="7826183" y="1023711"/>
            <a:ext cx="1159759" cy="2468998"/>
            <a:chOff x="5186401" y="494525"/>
            <a:chExt cx="1834973" cy="3724678"/>
          </a:xfrm>
        </p:grpSpPr>
        <p:sp>
          <p:nvSpPr>
            <p:cNvPr id="20" name="Google Shape;974;p41">
              <a:extLst>
                <a:ext uri="{FF2B5EF4-FFF2-40B4-BE49-F238E27FC236}">
                  <a16:creationId xmlns:a16="http://schemas.microsoft.com/office/drawing/2014/main" id="{0DFAE573-08DF-3577-6ABC-7D364EF4BAC4}"/>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5;p41">
              <a:extLst>
                <a:ext uri="{FF2B5EF4-FFF2-40B4-BE49-F238E27FC236}">
                  <a16:creationId xmlns:a16="http://schemas.microsoft.com/office/drawing/2014/main" id="{03B6EAA8-7BB0-8461-AFB6-04107F13BB50}"/>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976;p41">
            <a:extLst>
              <a:ext uri="{FF2B5EF4-FFF2-40B4-BE49-F238E27FC236}">
                <a16:creationId xmlns:a16="http://schemas.microsoft.com/office/drawing/2014/main" id="{7641FC38-8901-CB49-D0E9-0173B562C39F}"/>
              </a:ext>
            </a:extLst>
          </p:cNvPr>
          <p:cNvPicPr preferRelativeResize="0"/>
          <p:nvPr/>
        </p:nvPicPr>
        <p:blipFill>
          <a:blip r:embed="rId7"/>
          <a:srcRect t="1547" b="1547"/>
          <a:stretch/>
        </p:blipFill>
        <p:spPr>
          <a:xfrm>
            <a:off x="7913412" y="1144457"/>
            <a:ext cx="984469" cy="2120008"/>
          </a:xfrm>
          <a:prstGeom prst="rect">
            <a:avLst/>
          </a:prstGeom>
          <a:noFill/>
          <a:ln>
            <a:noFill/>
          </a:ln>
        </p:spPr>
      </p:pic>
      <p:grpSp>
        <p:nvGrpSpPr>
          <p:cNvPr id="23" name="Google Shape;973;p41">
            <a:extLst>
              <a:ext uri="{FF2B5EF4-FFF2-40B4-BE49-F238E27FC236}">
                <a16:creationId xmlns:a16="http://schemas.microsoft.com/office/drawing/2014/main" id="{1776D3BB-3373-985E-B111-829FD3EEC05A}"/>
              </a:ext>
            </a:extLst>
          </p:cNvPr>
          <p:cNvGrpSpPr/>
          <p:nvPr/>
        </p:nvGrpSpPr>
        <p:grpSpPr>
          <a:xfrm>
            <a:off x="2013649" y="1037287"/>
            <a:ext cx="1159759" cy="2468998"/>
            <a:chOff x="5186401" y="494525"/>
            <a:chExt cx="1834973" cy="3724678"/>
          </a:xfrm>
        </p:grpSpPr>
        <p:sp>
          <p:nvSpPr>
            <p:cNvPr id="24" name="Google Shape;974;p41">
              <a:extLst>
                <a:ext uri="{FF2B5EF4-FFF2-40B4-BE49-F238E27FC236}">
                  <a16:creationId xmlns:a16="http://schemas.microsoft.com/office/drawing/2014/main" id="{8606B8F9-ABDC-DABF-D976-E73637B31B41}"/>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5;p41">
              <a:extLst>
                <a:ext uri="{FF2B5EF4-FFF2-40B4-BE49-F238E27FC236}">
                  <a16:creationId xmlns:a16="http://schemas.microsoft.com/office/drawing/2014/main" id="{B18CDD92-EE66-0A10-01E0-C732E06109B8}"/>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976;p41">
            <a:extLst>
              <a:ext uri="{FF2B5EF4-FFF2-40B4-BE49-F238E27FC236}">
                <a16:creationId xmlns:a16="http://schemas.microsoft.com/office/drawing/2014/main" id="{244E6047-6E8B-A1A0-E885-FBF21DF33FDF}"/>
              </a:ext>
            </a:extLst>
          </p:cNvPr>
          <p:cNvPicPr preferRelativeResize="0"/>
          <p:nvPr/>
        </p:nvPicPr>
        <p:blipFill>
          <a:blip r:embed="rId8"/>
          <a:srcRect t="1547" b="1547"/>
          <a:stretch/>
        </p:blipFill>
        <p:spPr>
          <a:xfrm>
            <a:off x="2101293" y="1129080"/>
            <a:ext cx="984469" cy="2120008"/>
          </a:xfrm>
          <a:prstGeom prst="rect">
            <a:avLst/>
          </a:prstGeom>
          <a:noFill/>
          <a:ln>
            <a:noFill/>
          </a:ln>
        </p:spPr>
      </p:pic>
    </p:spTree>
    <p:extLst>
      <p:ext uri="{BB962C8B-B14F-4D97-AF65-F5344CB8AC3E}">
        <p14:creationId xmlns:p14="http://schemas.microsoft.com/office/powerpoint/2010/main" val="19676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randombar(horizontal)">
                                      <p:cBhvr>
                                        <p:cTn id="7" dur="500"/>
                                        <p:tgtEl>
                                          <p:spTgt spid="13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29">
                                            <p:txEl>
                                              <p:pRg st="0" end="0"/>
                                            </p:txEl>
                                          </p:spTgt>
                                        </p:tgtEl>
                                        <p:attrNameLst>
                                          <p:attrName>style.visibility</p:attrName>
                                        </p:attrNameLst>
                                      </p:cBhvr>
                                      <p:to>
                                        <p:strVal val="visible"/>
                                      </p:to>
                                    </p:set>
                                    <p:animEffect transition="in" filter="randombar(horizontal)">
                                      <p:cBhvr>
                                        <p:cTn id="12" dur="500"/>
                                        <p:tgtEl>
                                          <p:spTgt spid="1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par>
                                <p:cTn id="26" presetID="16" presetClass="entr" presetSubtype="2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par>
                                <p:cTn id="42" presetID="16" presetClass="entr" presetSubtype="2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in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inVertical)">
                                      <p:cBhvr>
                                        <p:cTn id="49" dur="500"/>
                                        <p:tgtEl>
                                          <p:spTgt spid="15"/>
                                        </p:tgtEl>
                                      </p:cBhvr>
                                    </p:animEffect>
                                  </p:childTnLst>
                                </p:cTn>
                              </p:par>
                              <p:par>
                                <p:cTn id="50" presetID="16" presetClass="entr" presetSubtype="21"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500"/>
                                        <p:tgtEl>
                                          <p:spTgt spid="19"/>
                                        </p:tgtEl>
                                      </p:cBhvr>
                                    </p:animEffect>
                                  </p:childTnLst>
                                </p:cTn>
                              </p:par>
                              <p:par>
                                <p:cTn id="58" presetID="16" presetClass="entr" presetSubtype="21"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A3B7FDD0-D370-7B15-DF52-106C196C5828}"/>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7D425835-2C2B-B96B-9524-3DBE360BB081}"/>
              </a:ext>
            </a:extLst>
          </p:cNvPr>
          <p:cNvSpPr txBox="1">
            <a:spLocks noGrp="1"/>
          </p:cNvSpPr>
          <p:nvPr>
            <p:ph type="body" idx="1"/>
          </p:nvPr>
        </p:nvSpPr>
        <p:spPr>
          <a:xfrm>
            <a:off x="227842" y="990751"/>
            <a:ext cx="4190886" cy="4094411"/>
          </a:xfrm>
          <a:prstGeom prst="rect">
            <a:avLst/>
          </a:prstGeom>
        </p:spPr>
        <p:txBody>
          <a:bodyPr spcFirstLastPara="1" wrap="square" lIns="91425" tIns="91425" rIns="91425" bIns="91425" anchor="t" anchorCtr="0">
            <a:noAutofit/>
          </a:bodyPr>
          <a:lstStyle/>
          <a:p>
            <a:r>
              <a:rPr lang="en-US" sz="1200" b="1" dirty="0"/>
              <a:t>Challenges Faced:</a:t>
            </a:r>
          </a:p>
          <a:p>
            <a:r>
              <a:rPr lang="en-US" sz="1200" b="1" dirty="0"/>
              <a:t>Backend Scalability:</a:t>
            </a:r>
            <a:br>
              <a:rPr lang="en-US" sz="1200" dirty="0"/>
            </a:br>
            <a:r>
              <a:rPr lang="en-US" sz="1200" dirty="0"/>
              <a:t>Handling high traffic and ensuring server performance.</a:t>
            </a:r>
          </a:p>
          <a:p>
            <a:r>
              <a:rPr lang="en-US" sz="1200" b="1" dirty="0"/>
              <a:t>Cross-Platform Mobile Development:</a:t>
            </a:r>
            <a:br>
              <a:rPr lang="en-US" sz="1200" dirty="0"/>
            </a:br>
            <a:r>
              <a:rPr lang="en-US" sz="1200" dirty="0"/>
              <a:t>Maintaining consistent functionality across iOS and Android devices.</a:t>
            </a:r>
          </a:p>
          <a:p>
            <a:r>
              <a:rPr lang="en-US" sz="1200" b="1" dirty="0"/>
              <a:t>Database Optimization:</a:t>
            </a:r>
            <a:br>
              <a:rPr lang="en-US" sz="1200" dirty="0"/>
            </a:br>
            <a:r>
              <a:rPr lang="en-US" sz="1200" dirty="0"/>
              <a:t>Managing large datasets and ensuring fast query performance.</a:t>
            </a:r>
          </a:p>
          <a:p>
            <a:r>
              <a:rPr lang="en-US" sz="1200" b="1" dirty="0"/>
              <a:t>Interactive Dashboard Complexity:</a:t>
            </a:r>
            <a:br>
              <a:rPr lang="en-US" sz="1200" dirty="0"/>
            </a:br>
            <a:r>
              <a:rPr lang="en-US" sz="1200" dirty="0"/>
              <a:t>Creating dynamic and responsive visualizations for real-time data.</a:t>
            </a:r>
          </a:p>
          <a:p>
            <a:r>
              <a:rPr lang="en-US" sz="1200" b="1" dirty="0"/>
              <a:t>Integrating Machine Learning Models:</a:t>
            </a:r>
            <a:br>
              <a:rPr lang="en-US" sz="1200" dirty="0"/>
            </a:br>
            <a:r>
              <a:rPr lang="en-US" sz="1200" dirty="0"/>
              <a:t>Seamlessly embedding predictive analytics into the system.</a:t>
            </a:r>
          </a:p>
          <a:p>
            <a:r>
              <a:rPr lang="en-US" sz="1200" b="1" dirty="0"/>
              <a:t>DevOps and CI/CD Pipelines:</a:t>
            </a:r>
            <a:br>
              <a:rPr lang="en-US" sz="1200" dirty="0"/>
            </a:br>
            <a:r>
              <a:rPr lang="en-US" sz="1200" dirty="0"/>
              <a:t>Automating the deployment process while avoiding downtime.</a:t>
            </a:r>
          </a:p>
        </p:txBody>
      </p:sp>
      <p:sp>
        <p:nvSpPr>
          <p:cNvPr id="508" name="Google Shape;508;p28">
            <a:extLst>
              <a:ext uri="{FF2B5EF4-FFF2-40B4-BE49-F238E27FC236}">
                <a16:creationId xmlns:a16="http://schemas.microsoft.com/office/drawing/2014/main" id="{B0698522-744A-83A9-41E6-EDDFEDC586C5}"/>
              </a:ext>
            </a:extLst>
          </p:cNvPr>
          <p:cNvSpPr txBox="1">
            <a:spLocks noGrp="1"/>
          </p:cNvSpPr>
          <p:nvPr>
            <p:ph type="ctrTitle"/>
          </p:nvPr>
        </p:nvSpPr>
        <p:spPr>
          <a:xfrm>
            <a:off x="618825" y="411675"/>
            <a:ext cx="4268370" cy="577800"/>
          </a:xfrm>
          <a:prstGeom prst="rect">
            <a:avLst/>
          </a:prstGeom>
        </p:spPr>
        <p:txBody>
          <a:bodyPr spcFirstLastPara="1" wrap="square" lIns="91425" tIns="91425" rIns="91425" bIns="91425" anchor="b" anchorCtr="0">
            <a:noAutofit/>
          </a:bodyPr>
          <a:lstStyle/>
          <a:p>
            <a:pPr lvl="0"/>
            <a:r>
              <a:rPr lang="en-US" dirty="0"/>
              <a:t>Challenges</a:t>
            </a:r>
          </a:p>
        </p:txBody>
      </p:sp>
      <p:grpSp>
        <p:nvGrpSpPr>
          <p:cNvPr id="509" name="Google Shape;509;p28">
            <a:extLst>
              <a:ext uri="{FF2B5EF4-FFF2-40B4-BE49-F238E27FC236}">
                <a16:creationId xmlns:a16="http://schemas.microsoft.com/office/drawing/2014/main" id="{CE4105D2-FF97-3039-1326-A60F231B3C9F}"/>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9C171A2A-7EA1-FB4B-71E3-05971DD7E9CE}"/>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CF786800-5736-8E51-A7EC-CC25B4D278A4}"/>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EF1158D7-BC41-5F31-A4F1-EFC3066237D0}"/>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2528D785-977D-EC3A-0339-C0CF1F35DB32}"/>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D39B9AB5-5760-C7F8-2E6B-0E4A38C29644}"/>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1780B9EA-AFC4-77B7-5FA4-D4804471E945}"/>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E1A105A8-76F8-BF82-1F10-B01F482702A8}"/>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25F5118A-7957-CD43-A225-D646A93A1AA5}"/>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155ADF70-2B92-BB72-E042-29A951D11B81}"/>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E9840116-833B-D507-4B44-8681EBB9E0C1}"/>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846C13E6-2E2A-E908-2BB1-EB7533147635}"/>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F50A9F7A-B26E-80DF-8E72-130405B1DC47}"/>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00472F50-8A72-1963-1CDE-2F7125182B62}"/>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102FF018-1960-5D02-639E-B02AC9E216FF}"/>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48FD3EDA-7ED9-3836-8AEC-8DE0F7480F1F}"/>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6535ACE3-96CE-B6DF-E900-81131CF96F8C}"/>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B89B7FF5-499F-A9BA-6636-48182E050369}"/>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5616D99B-D6FA-187A-C89D-82CF7E8725A6}"/>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463D7ADE-435F-6F0A-4EE0-772FC89812DE}"/>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5874DD5C-D35D-563E-3B68-D3AF4E79B987}"/>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B6C8BF9B-0463-A689-7903-DAE17BBE534B}"/>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51BFDDA7-40E9-3192-BD61-48EA67B76B4B}"/>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3E87BCF2-80BA-9156-61A6-1578CE4CCE7D}"/>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799EF81A-70D5-9618-C6E3-31843DECBE79}"/>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5EBBAE53-8CF4-5C04-4092-C049BD5DE20A}"/>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8">
            <a:extLst>
              <a:ext uri="{FF2B5EF4-FFF2-40B4-BE49-F238E27FC236}">
                <a16:creationId xmlns:a16="http://schemas.microsoft.com/office/drawing/2014/main" id="{AC3F3C94-982C-0E32-3865-B5DB991A18AC}"/>
              </a:ext>
            </a:extLst>
          </p:cNvPr>
          <p:cNvGrpSpPr/>
          <p:nvPr/>
        </p:nvGrpSpPr>
        <p:grpSpPr>
          <a:xfrm>
            <a:off x="5599242" y="1368971"/>
            <a:ext cx="1541751" cy="2455003"/>
            <a:chOff x="2160750" y="237575"/>
            <a:chExt cx="3253325" cy="5180425"/>
          </a:xfrm>
        </p:grpSpPr>
        <p:sp>
          <p:nvSpPr>
            <p:cNvPr id="536" name="Google Shape;536;p28">
              <a:extLst>
                <a:ext uri="{FF2B5EF4-FFF2-40B4-BE49-F238E27FC236}">
                  <a16:creationId xmlns:a16="http://schemas.microsoft.com/office/drawing/2014/main" id="{BFB46A47-E825-DBE6-077E-39D196CBFFE0}"/>
                </a:ext>
              </a:extLst>
            </p:cNvPr>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a:extLst>
                <a:ext uri="{FF2B5EF4-FFF2-40B4-BE49-F238E27FC236}">
                  <a16:creationId xmlns:a16="http://schemas.microsoft.com/office/drawing/2014/main" id="{DBAB9FCB-48AD-6EC3-F95A-63180BA91E10}"/>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a:extLst>
                <a:ext uri="{FF2B5EF4-FFF2-40B4-BE49-F238E27FC236}">
                  <a16:creationId xmlns:a16="http://schemas.microsoft.com/office/drawing/2014/main" id="{03444289-A30B-699B-51FD-7295FE27FE87}"/>
                </a:ext>
              </a:extLst>
            </p:cNvPr>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a:extLst>
                <a:ext uri="{FF2B5EF4-FFF2-40B4-BE49-F238E27FC236}">
                  <a16:creationId xmlns:a16="http://schemas.microsoft.com/office/drawing/2014/main" id="{0DCBD1A4-0B89-60ED-F668-20EFB74891BD}"/>
                </a:ext>
              </a:extLst>
            </p:cNvPr>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a:extLst>
                <a:ext uri="{FF2B5EF4-FFF2-40B4-BE49-F238E27FC236}">
                  <a16:creationId xmlns:a16="http://schemas.microsoft.com/office/drawing/2014/main" id="{3066993F-AC91-9C3D-6A11-1FA2B1AB49D4}"/>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a:extLst>
                <a:ext uri="{FF2B5EF4-FFF2-40B4-BE49-F238E27FC236}">
                  <a16:creationId xmlns:a16="http://schemas.microsoft.com/office/drawing/2014/main" id="{0ED3C4BE-A77D-9384-69BD-963A7F06CF99}"/>
                </a:ext>
              </a:extLst>
            </p:cNvPr>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a:extLst>
                <a:ext uri="{FF2B5EF4-FFF2-40B4-BE49-F238E27FC236}">
                  <a16:creationId xmlns:a16="http://schemas.microsoft.com/office/drawing/2014/main" id="{D5C3F47C-C02D-FF59-7898-05D770C8D57D}"/>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a:extLst>
                <a:ext uri="{FF2B5EF4-FFF2-40B4-BE49-F238E27FC236}">
                  <a16:creationId xmlns:a16="http://schemas.microsoft.com/office/drawing/2014/main" id="{15338899-AF8F-611D-C726-4AF6153F6D22}"/>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a:extLst>
                <a:ext uri="{FF2B5EF4-FFF2-40B4-BE49-F238E27FC236}">
                  <a16:creationId xmlns:a16="http://schemas.microsoft.com/office/drawing/2014/main" id="{0055D18B-414B-DE9F-F004-E33817596D23}"/>
                </a:ext>
              </a:extLst>
            </p:cNvPr>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a:extLst>
                <a:ext uri="{FF2B5EF4-FFF2-40B4-BE49-F238E27FC236}">
                  <a16:creationId xmlns:a16="http://schemas.microsoft.com/office/drawing/2014/main" id="{18D6D8F7-3489-C1AE-318B-7DB8C6583B77}"/>
                </a:ext>
              </a:extLst>
            </p:cNvPr>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a:extLst>
                <a:ext uri="{FF2B5EF4-FFF2-40B4-BE49-F238E27FC236}">
                  <a16:creationId xmlns:a16="http://schemas.microsoft.com/office/drawing/2014/main" id="{B934F4E4-F0D1-EEF2-C1E3-9264562B468D}"/>
                </a:ext>
              </a:extLst>
            </p:cNvPr>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a:extLst>
                <a:ext uri="{FF2B5EF4-FFF2-40B4-BE49-F238E27FC236}">
                  <a16:creationId xmlns:a16="http://schemas.microsoft.com/office/drawing/2014/main" id="{46E64ED8-D73F-7948-237C-C08F97C888B9}"/>
                </a:ext>
              </a:extLst>
            </p:cNvPr>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a:extLst>
                <a:ext uri="{FF2B5EF4-FFF2-40B4-BE49-F238E27FC236}">
                  <a16:creationId xmlns:a16="http://schemas.microsoft.com/office/drawing/2014/main" id="{1066B2BC-6400-C40D-9398-DB115D1A4EBC}"/>
                </a:ext>
              </a:extLst>
            </p:cNvPr>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a:extLst>
                <a:ext uri="{FF2B5EF4-FFF2-40B4-BE49-F238E27FC236}">
                  <a16:creationId xmlns:a16="http://schemas.microsoft.com/office/drawing/2014/main" id="{359C316F-9E9F-12DC-F9D7-A588D2DCC931}"/>
                </a:ext>
              </a:extLst>
            </p:cNvPr>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a:extLst>
                <a:ext uri="{FF2B5EF4-FFF2-40B4-BE49-F238E27FC236}">
                  <a16:creationId xmlns:a16="http://schemas.microsoft.com/office/drawing/2014/main" id="{BBA3221C-2FFD-2922-6CE0-F2C2D4BCBF6E}"/>
                </a:ext>
              </a:extLst>
            </p:cNvPr>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a:extLst>
                <a:ext uri="{FF2B5EF4-FFF2-40B4-BE49-F238E27FC236}">
                  <a16:creationId xmlns:a16="http://schemas.microsoft.com/office/drawing/2014/main" id="{8E11BAF4-52D8-16E5-D82C-11A1B0E498BB}"/>
                </a:ext>
              </a:extLst>
            </p:cNvPr>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a:extLst>
                <a:ext uri="{FF2B5EF4-FFF2-40B4-BE49-F238E27FC236}">
                  <a16:creationId xmlns:a16="http://schemas.microsoft.com/office/drawing/2014/main" id="{55A3CB70-9C63-1D69-5F34-F4F5CCE932E9}"/>
                </a:ext>
              </a:extLst>
            </p:cNvPr>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a:extLst>
                <a:ext uri="{FF2B5EF4-FFF2-40B4-BE49-F238E27FC236}">
                  <a16:creationId xmlns:a16="http://schemas.microsoft.com/office/drawing/2014/main" id="{CC8FB5FC-7E6C-A653-D986-FC1320251340}"/>
                </a:ext>
              </a:extLst>
            </p:cNvPr>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a:extLst>
                <a:ext uri="{FF2B5EF4-FFF2-40B4-BE49-F238E27FC236}">
                  <a16:creationId xmlns:a16="http://schemas.microsoft.com/office/drawing/2014/main" id="{5F2E133F-6453-88D6-03E8-EF477F8F8262}"/>
                </a:ext>
              </a:extLst>
            </p:cNvPr>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a:extLst>
                <a:ext uri="{FF2B5EF4-FFF2-40B4-BE49-F238E27FC236}">
                  <a16:creationId xmlns:a16="http://schemas.microsoft.com/office/drawing/2014/main" id="{F3C00D8B-9B83-F5D8-6CCD-64D2B5C3586B}"/>
                </a:ext>
              </a:extLst>
            </p:cNvPr>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a:extLst>
                <a:ext uri="{FF2B5EF4-FFF2-40B4-BE49-F238E27FC236}">
                  <a16:creationId xmlns:a16="http://schemas.microsoft.com/office/drawing/2014/main" id="{6905A415-EDE2-D063-ADAD-A7A33A984C96}"/>
                </a:ext>
              </a:extLst>
            </p:cNvPr>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a:extLst>
                <a:ext uri="{FF2B5EF4-FFF2-40B4-BE49-F238E27FC236}">
                  <a16:creationId xmlns:a16="http://schemas.microsoft.com/office/drawing/2014/main" id="{5D243C87-6AE1-515A-C09D-665CD07931C8}"/>
                </a:ext>
              </a:extLst>
            </p:cNvPr>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a:extLst>
                <a:ext uri="{FF2B5EF4-FFF2-40B4-BE49-F238E27FC236}">
                  <a16:creationId xmlns:a16="http://schemas.microsoft.com/office/drawing/2014/main" id="{2A62FDB3-32E1-8CAA-81DE-0219BFACCCC0}"/>
                </a:ext>
              </a:extLst>
            </p:cNvPr>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a:extLst>
                <a:ext uri="{FF2B5EF4-FFF2-40B4-BE49-F238E27FC236}">
                  <a16:creationId xmlns:a16="http://schemas.microsoft.com/office/drawing/2014/main" id="{C93CF621-7F84-2966-6393-2152C5EA4BED}"/>
                </a:ext>
              </a:extLst>
            </p:cNvPr>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a:extLst>
                <a:ext uri="{FF2B5EF4-FFF2-40B4-BE49-F238E27FC236}">
                  <a16:creationId xmlns:a16="http://schemas.microsoft.com/office/drawing/2014/main" id="{C2E80141-C1AA-9F1D-2E33-128B07CC60FA}"/>
                </a:ext>
              </a:extLst>
            </p:cNvPr>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a:extLst>
                <a:ext uri="{FF2B5EF4-FFF2-40B4-BE49-F238E27FC236}">
                  <a16:creationId xmlns:a16="http://schemas.microsoft.com/office/drawing/2014/main" id="{584C21DB-54B8-E5A4-E3CC-9592C11F9544}"/>
                </a:ext>
              </a:extLst>
            </p:cNvPr>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a:extLst>
                <a:ext uri="{FF2B5EF4-FFF2-40B4-BE49-F238E27FC236}">
                  <a16:creationId xmlns:a16="http://schemas.microsoft.com/office/drawing/2014/main" id="{BE82851F-61FC-1941-BF56-7D5FF3307B52}"/>
                </a:ext>
              </a:extLst>
            </p:cNvPr>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a:extLst>
                <a:ext uri="{FF2B5EF4-FFF2-40B4-BE49-F238E27FC236}">
                  <a16:creationId xmlns:a16="http://schemas.microsoft.com/office/drawing/2014/main" id="{7594F049-0F72-0D42-41C7-E03672941FC8}"/>
                </a:ext>
              </a:extLst>
            </p:cNvPr>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a:extLst>
                <a:ext uri="{FF2B5EF4-FFF2-40B4-BE49-F238E27FC236}">
                  <a16:creationId xmlns:a16="http://schemas.microsoft.com/office/drawing/2014/main" id="{1477471A-122D-E9B1-EA57-B59A74A82D91}"/>
                </a:ext>
              </a:extLst>
            </p:cNvPr>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a:extLst>
                <a:ext uri="{FF2B5EF4-FFF2-40B4-BE49-F238E27FC236}">
                  <a16:creationId xmlns:a16="http://schemas.microsoft.com/office/drawing/2014/main" id="{45009386-7AB8-882C-04F7-3C97AA25E3D2}"/>
                </a:ext>
              </a:extLst>
            </p:cNvPr>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a:extLst>
                <a:ext uri="{FF2B5EF4-FFF2-40B4-BE49-F238E27FC236}">
                  <a16:creationId xmlns:a16="http://schemas.microsoft.com/office/drawing/2014/main" id="{928F62DC-DD76-8ADC-4BAD-353C5CEE895A}"/>
                </a:ext>
              </a:extLst>
            </p:cNvPr>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a:extLst>
                <a:ext uri="{FF2B5EF4-FFF2-40B4-BE49-F238E27FC236}">
                  <a16:creationId xmlns:a16="http://schemas.microsoft.com/office/drawing/2014/main" id="{757A7006-7A7F-854B-6096-84C39A4672C8}"/>
                </a:ext>
              </a:extLst>
            </p:cNvPr>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C7B5727A-3652-4AC4-66F5-0511A890E7BE}"/>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35568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gtEl>
                                        <p:attrNameLst>
                                          <p:attrName>style.visibility</p:attrName>
                                        </p:attrNameLst>
                                      </p:cBhvr>
                                      <p:to>
                                        <p:strVal val="visible"/>
                                      </p:to>
                                    </p:set>
                                    <p:animEffect transition="in" filter="randombar(horizontal)">
                                      <p:cBhvr>
                                        <p:cTn id="12" dur="500"/>
                                        <p:tgtEl>
                                          <p:spTgt spid="50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7" dur="500"/>
                                        <p:tgtEl>
                                          <p:spTgt spid="5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22" dur="500"/>
                                        <p:tgtEl>
                                          <p:spTgt spid="5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27" dur="500"/>
                                        <p:tgtEl>
                                          <p:spTgt spid="50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32" dur="500"/>
                                        <p:tgtEl>
                                          <p:spTgt spid="50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37" dur="500"/>
                                        <p:tgtEl>
                                          <p:spTgt spid="50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42" dur="500"/>
                                        <p:tgtEl>
                                          <p:spTgt spid="50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47" dur="500"/>
                                        <p:tgtEl>
                                          <p:spTgt spid="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D810F172-CC05-D728-ADF9-2BA089AD071C}"/>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ACFB605C-47F7-6219-9320-5434A5BCC1A3}"/>
              </a:ext>
            </a:extLst>
          </p:cNvPr>
          <p:cNvSpPr txBox="1">
            <a:spLocks noGrp="1"/>
          </p:cNvSpPr>
          <p:nvPr>
            <p:ph type="body" idx="1"/>
          </p:nvPr>
        </p:nvSpPr>
        <p:spPr>
          <a:xfrm>
            <a:off x="227842" y="990751"/>
            <a:ext cx="4190886" cy="4094411"/>
          </a:xfrm>
          <a:prstGeom prst="rect">
            <a:avLst/>
          </a:prstGeom>
        </p:spPr>
        <p:txBody>
          <a:bodyPr spcFirstLastPara="1" wrap="square" lIns="91425" tIns="91425" rIns="91425" bIns="91425" anchor="t" anchorCtr="0">
            <a:noAutofit/>
          </a:bodyPr>
          <a:lstStyle/>
          <a:p>
            <a:r>
              <a:rPr lang="en-US" sz="1200" b="1" dirty="0"/>
              <a:t>Solutions Implemented:</a:t>
            </a:r>
          </a:p>
          <a:p>
            <a:r>
              <a:rPr lang="en-US" sz="1200" b="1" dirty="0"/>
              <a:t>Backend Scalability:</a:t>
            </a:r>
            <a:br>
              <a:rPr lang="en-US" sz="1200" dirty="0"/>
            </a:br>
            <a:r>
              <a:rPr lang="en-US" sz="1200" dirty="0"/>
              <a:t>Utilized Django’s efficient request handling and deployed load balancers to distribute traffic.</a:t>
            </a:r>
          </a:p>
          <a:p>
            <a:r>
              <a:rPr lang="en-US" sz="1200" b="1" dirty="0"/>
              <a:t>Cross-Platform Mobile Development:</a:t>
            </a:r>
            <a:br>
              <a:rPr lang="en-US" sz="1200" dirty="0"/>
            </a:br>
            <a:r>
              <a:rPr lang="en-US" sz="1200" dirty="0"/>
              <a:t>Leveraged Flutter’s single codebase approach to ensure uniform performance on both platforms.</a:t>
            </a:r>
          </a:p>
          <a:p>
            <a:r>
              <a:rPr lang="en-US" sz="1200" b="1" dirty="0"/>
              <a:t>Database Optimization:</a:t>
            </a:r>
            <a:br>
              <a:rPr lang="en-US" sz="1200" dirty="0"/>
            </a:br>
            <a:r>
              <a:rPr lang="en-US" sz="1200" dirty="0"/>
              <a:t>Optimized PostgreSQL queries and used indexing for faster data retrieval.</a:t>
            </a:r>
          </a:p>
          <a:p>
            <a:r>
              <a:rPr lang="en-US" sz="1200" b="1" dirty="0"/>
              <a:t>Interactive Dashboard Complexity:</a:t>
            </a:r>
            <a:br>
              <a:rPr lang="en-US" sz="1200" dirty="0"/>
            </a:br>
            <a:r>
              <a:rPr lang="en-US" sz="1200" dirty="0"/>
              <a:t>Integrated Chart.js and customized it to ensure responsiveness and clarity in data representation.</a:t>
            </a:r>
          </a:p>
          <a:p>
            <a:r>
              <a:rPr lang="en-US" sz="1200" b="1" dirty="0"/>
              <a:t>Integrating Machine Learning Models:</a:t>
            </a:r>
            <a:br>
              <a:rPr lang="en-US" sz="1200" dirty="0"/>
            </a:br>
            <a:r>
              <a:rPr lang="en-US" sz="1200" dirty="0"/>
              <a:t>Deployed trained models as APIs using Django REST Framework for easy integration.</a:t>
            </a:r>
          </a:p>
          <a:p>
            <a:r>
              <a:rPr lang="en-US" sz="1200" b="1" dirty="0"/>
              <a:t>DevOps and CI/CD Pipelines:</a:t>
            </a:r>
            <a:br>
              <a:rPr lang="en-US" sz="1200" dirty="0"/>
            </a:br>
            <a:r>
              <a:rPr lang="en-US" sz="1200" dirty="0"/>
              <a:t>Configured Jenkins and Docker for automated builds, testing, and deployments.</a:t>
            </a:r>
          </a:p>
        </p:txBody>
      </p:sp>
      <p:sp>
        <p:nvSpPr>
          <p:cNvPr id="508" name="Google Shape;508;p28">
            <a:extLst>
              <a:ext uri="{FF2B5EF4-FFF2-40B4-BE49-F238E27FC236}">
                <a16:creationId xmlns:a16="http://schemas.microsoft.com/office/drawing/2014/main" id="{733FC569-2012-BADA-8341-6ADD6FB75D88}"/>
              </a:ext>
            </a:extLst>
          </p:cNvPr>
          <p:cNvSpPr txBox="1">
            <a:spLocks noGrp="1"/>
          </p:cNvSpPr>
          <p:nvPr>
            <p:ph type="ctrTitle"/>
          </p:nvPr>
        </p:nvSpPr>
        <p:spPr>
          <a:xfrm>
            <a:off x="618825" y="411675"/>
            <a:ext cx="4268370" cy="577800"/>
          </a:xfrm>
          <a:prstGeom prst="rect">
            <a:avLst/>
          </a:prstGeom>
        </p:spPr>
        <p:txBody>
          <a:bodyPr spcFirstLastPara="1" wrap="square" lIns="91425" tIns="91425" rIns="91425" bIns="91425" anchor="b" anchorCtr="0">
            <a:noAutofit/>
          </a:bodyPr>
          <a:lstStyle/>
          <a:p>
            <a:pPr lvl="0"/>
            <a:r>
              <a:rPr lang="en-US" dirty="0"/>
              <a:t>Solutions</a:t>
            </a:r>
          </a:p>
        </p:txBody>
      </p:sp>
      <p:grpSp>
        <p:nvGrpSpPr>
          <p:cNvPr id="509" name="Google Shape;509;p28">
            <a:extLst>
              <a:ext uri="{FF2B5EF4-FFF2-40B4-BE49-F238E27FC236}">
                <a16:creationId xmlns:a16="http://schemas.microsoft.com/office/drawing/2014/main" id="{6307BEE3-4F88-E434-8D62-C077A8497627}"/>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7ECB9A14-ABBF-DEA6-2C4F-D03C4858708C}"/>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092B9BD9-9F5D-294C-21AD-911B43FB0005}"/>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EB17F2F6-A558-34E2-E1D1-BBD04AE5B3EB}"/>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8DF0072B-593D-B600-92E4-2CE385F9F917}"/>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1ACBA8A0-F8CB-FA54-07B7-F6F3274E0CA1}"/>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CC578BD8-CE27-7A96-0980-8B1C01309D27}"/>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7C63E02B-6679-B699-C534-48B5BAACDB6F}"/>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1B844A28-71A5-ACD3-A2C5-C01ACAF829C1}"/>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8FACBD5D-1EF0-F9A1-7B3A-E2039A766684}"/>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10B5B831-965F-7C17-58A0-628314FB0C47}"/>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2CA1BAFA-0DF7-6E74-714E-863E3B2EA6FF}"/>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C0C4897A-B89B-3CBD-7C6D-A5B6AE178943}"/>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F408CA10-98D4-7E10-A119-F0AEEEFF5978}"/>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96C0211C-62AC-830D-CF03-4094562344FE}"/>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F4F442F7-3CC4-EF53-105D-537386E5271F}"/>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3C2F8D5C-E58B-A0C8-AF56-D0B887949A02}"/>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90AD5263-7E9E-1E12-04B1-D6DD381D067E}"/>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869F2098-DBC9-7218-D5E8-C95917AA6476}"/>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3E158DE2-BF40-42AA-2FD6-BE5FE9316A5E}"/>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2DA506AB-0DA3-8F1E-23D1-2A91B261D96F}"/>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9FC4D132-A96B-7317-B4A3-204BDBB8A0B1}"/>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ACA3517E-9B23-8744-B83D-B5C3C7B1A685}"/>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FFDBB2A3-839D-B635-1767-758E45CA673E}"/>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5F5B4E91-488E-3358-6181-CD2CB6450439}"/>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39BC3555-44AA-C3E1-E970-393531BEA52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8">
            <a:extLst>
              <a:ext uri="{FF2B5EF4-FFF2-40B4-BE49-F238E27FC236}">
                <a16:creationId xmlns:a16="http://schemas.microsoft.com/office/drawing/2014/main" id="{45620023-0AF0-FC8B-0F2F-2E9BB803BE2C}"/>
              </a:ext>
            </a:extLst>
          </p:cNvPr>
          <p:cNvGrpSpPr/>
          <p:nvPr/>
        </p:nvGrpSpPr>
        <p:grpSpPr>
          <a:xfrm>
            <a:off x="5599242" y="1368971"/>
            <a:ext cx="1541751" cy="2455003"/>
            <a:chOff x="2160750" y="237575"/>
            <a:chExt cx="3253325" cy="5180425"/>
          </a:xfrm>
        </p:grpSpPr>
        <p:sp>
          <p:nvSpPr>
            <p:cNvPr id="536" name="Google Shape;536;p28">
              <a:extLst>
                <a:ext uri="{FF2B5EF4-FFF2-40B4-BE49-F238E27FC236}">
                  <a16:creationId xmlns:a16="http://schemas.microsoft.com/office/drawing/2014/main" id="{C951217B-36E9-EC63-79C0-861F021C4998}"/>
                </a:ext>
              </a:extLst>
            </p:cNvPr>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a:extLst>
                <a:ext uri="{FF2B5EF4-FFF2-40B4-BE49-F238E27FC236}">
                  <a16:creationId xmlns:a16="http://schemas.microsoft.com/office/drawing/2014/main" id="{8691E7FB-9EE4-0749-A1E9-1304C2F42498}"/>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a:extLst>
                <a:ext uri="{FF2B5EF4-FFF2-40B4-BE49-F238E27FC236}">
                  <a16:creationId xmlns:a16="http://schemas.microsoft.com/office/drawing/2014/main" id="{CF9B483A-E86D-78F2-F391-77E038A7F439}"/>
                </a:ext>
              </a:extLst>
            </p:cNvPr>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a:extLst>
                <a:ext uri="{FF2B5EF4-FFF2-40B4-BE49-F238E27FC236}">
                  <a16:creationId xmlns:a16="http://schemas.microsoft.com/office/drawing/2014/main" id="{8AC88678-80A3-A81A-2A84-DBD63D3B5CB2}"/>
                </a:ext>
              </a:extLst>
            </p:cNvPr>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a:extLst>
                <a:ext uri="{FF2B5EF4-FFF2-40B4-BE49-F238E27FC236}">
                  <a16:creationId xmlns:a16="http://schemas.microsoft.com/office/drawing/2014/main" id="{669773F3-5849-3611-A4C8-9E3DB2DA1EDF}"/>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a:extLst>
                <a:ext uri="{FF2B5EF4-FFF2-40B4-BE49-F238E27FC236}">
                  <a16:creationId xmlns:a16="http://schemas.microsoft.com/office/drawing/2014/main" id="{B4192FA6-A58E-9A05-E875-E5408FCEA570}"/>
                </a:ext>
              </a:extLst>
            </p:cNvPr>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a:extLst>
                <a:ext uri="{FF2B5EF4-FFF2-40B4-BE49-F238E27FC236}">
                  <a16:creationId xmlns:a16="http://schemas.microsoft.com/office/drawing/2014/main" id="{7309D0C6-D1B4-FF6F-08D8-980A9A2264C1}"/>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a:extLst>
                <a:ext uri="{FF2B5EF4-FFF2-40B4-BE49-F238E27FC236}">
                  <a16:creationId xmlns:a16="http://schemas.microsoft.com/office/drawing/2014/main" id="{03A20487-97FD-5888-0F86-3C231749EBF7}"/>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a:extLst>
                <a:ext uri="{FF2B5EF4-FFF2-40B4-BE49-F238E27FC236}">
                  <a16:creationId xmlns:a16="http://schemas.microsoft.com/office/drawing/2014/main" id="{CEC3F76E-0D35-1556-36CD-D3077BEC783A}"/>
                </a:ext>
              </a:extLst>
            </p:cNvPr>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a:extLst>
                <a:ext uri="{FF2B5EF4-FFF2-40B4-BE49-F238E27FC236}">
                  <a16:creationId xmlns:a16="http://schemas.microsoft.com/office/drawing/2014/main" id="{908EB0F1-4433-7556-E7DD-995063EC3AAB}"/>
                </a:ext>
              </a:extLst>
            </p:cNvPr>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a:extLst>
                <a:ext uri="{FF2B5EF4-FFF2-40B4-BE49-F238E27FC236}">
                  <a16:creationId xmlns:a16="http://schemas.microsoft.com/office/drawing/2014/main" id="{3046D372-AD9C-A5FF-862E-46A15FA7053B}"/>
                </a:ext>
              </a:extLst>
            </p:cNvPr>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a:extLst>
                <a:ext uri="{FF2B5EF4-FFF2-40B4-BE49-F238E27FC236}">
                  <a16:creationId xmlns:a16="http://schemas.microsoft.com/office/drawing/2014/main" id="{FF7A92CD-F7DB-2BBA-A933-456622EF73FE}"/>
                </a:ext>
              </a:extLst>
            </p:cNvPr>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a:extLst>
                <a:ext uri="{FF2B5EF4-FFF2-40B4-BE49-F238E27FC236}">
                  <a16:creationId xmlns:a16="http://schemas.microsoft.com/office/drawing/2014/main" id="{8DEF01DC-1F02-5CD7-E5AF-1EFFD6F02208}"/>
                </a:ext>
              </a:extLst>
            </p:cNvPr>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a:extLst>
                <a:ext uri="{FF2B5EF4-FFF2-40B4-BE49-F238E27FC236}">
                  <a16:creationId xmlns:a16="http://schemas.microsoft.com/office/drawing/2014/main" id="{CB217F58-D706-CE11-D5BD-6EE96F0620AA}"/>
                </a:ext>
              </a:extLst>
            </p:cNvPr>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a:extLst>
                <a:ext uri="{FF2B5EF4-FFF2-40B4-BE49-F238E27FC236}">
                  <a16:creationId xmlns:a16="http://schemas.microsoft.com/office/drawing/2014/main" id="{B8C275D8-3471-0442-C8AF-4680605F30EA}"/>
                </a:ext>
              </a:extLst>
            </p:cNvPr>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a:extLst>
                <a:ext uri="{FF2B5EF4-FFF2-40B4-BE49-F238E27FC236}">
                  <a16:creationId xmlns:a16="http://schemas.microsoft.com/office/drawing/2014/main" id="{6D32BE1B-CD92-AD3F-3E7C-F10397A95581}"/>
                </a:ext>
              </a:extLst>
            </p:cNvPr>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a:extLst>
                <a:ext uri="{FF2B5EF4-FFF2-40B4-BE49-F238E27FC236}">
                  <a16:creationId xmlns:a16="http://schemas.microsoft.com/office/drawing/2014/main" id="{998D6EF2-0A94-8FB9-503E-7F96206F98AA}"/>
                </a:ext>
              </a:extLst>
            </p:cNvPr>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a:extLst>
                <a:ext uri="{FF2B5EF4-FFF2-40B4-BE49-F238E27FC236}">
                  <a16:creationId xmlns:a16="http://schemas.microsoft.com/office/drawing/2014/main" id="{805E990A-833E-C1F6-6484-3DDDE9CEB9AF}"/>
                </a:ext>
              </a:extLst>
            </p:cNvPr>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a:extLst>
                <a:ext uri="{FF2B5EF4-FFF2-40B4-BE49-F238E27FC236}">
                  <a16:creationId xmlns:a16="http://schemas.microsoft.com/office/drawing/2014/main" id="{E152420F-0317-09B0-B934-6BA6CB8A39E0}"/>
                </a:ext>
              </a:extLst>
            </p:cNvPr>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a:extLst>
                <a:ext uri="{FF2B5EF4-FFF2-40B4-BE49-F238E27FC236}">
                  <a16:creationId xmlns:a16="http://schemas.microsoft.com/office/drawing/2014/main" id="{229835CD-DFAD-161D-FA17-CC71F02A47CE}"/>
                </a:ext>
              </a:extLst>
            </p:cNvPr>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a:extLst>
                <a:ext uri="{FF2B5EF4-FFF2-40B4-BE49-F238E27FC236}">
                  <a16:creationId xmlns:a16="http://schemas.microsoft.com/office/drawing/2014/main" id="{ACA7DCB0-B471-1576-8631-C8D2BFEF7BA3}"/>
                </a:ext>
              </a:extLst>
            </p:cNvPr>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a:extLst>
                <a:ext uri="{FF2B5EF4-FFF2-40B4-BE49-F238E27FC236}">
                  <a16:creationId xmlns:a16="http://schemas.microsoft.com/office/drawing/2014/main" id="{C22A4EAE-9A9F-FA9E-0862-7D3E59218709}"/>
                </a:ext>
              </a:extLst>
            </p:cNvPr>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a:extLst>
                <a:ext uri="{FF2B5EF4-FFF2-40B4-BE49-F238E27FC236}">
                  <a16:creationId xmlns:a16="http://schemas.microsoft.com/office/drawing/2014/main" id="{B2217B5E-0040-A449-F090-9A86300F1170}"/>
                </a:ext>
              </a:extLst>
            </p:cNvPr>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a:extLst>
                <a:ext uri="{FF2B5EF4-FFF2-40B4-BE49-F238E27FC236}">
                  <a16:creationId xmlns:a16="http://schemas.microsoft.com/office/drawing/2014/main" id="{24B23C82-E234-E293-DD7A-F4B03322B252}"/>
                </a:ext>
              </a:extLst>
            </p:cNvPr>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a:extLst>
                <a:ext uri="{FF2B5EF4-FFF2-40B4-BE49-F238E27FC236}">
                  <a16:creationId xmlns:a16="http://schemas.microsoft.com/office/drawing/2014/main" id="{BAB6F762-18DB-84A6-5ABE-7F8A95B0F7FF}"/>
                </a:ext>
              </a:extLst>
            </p:cNvPr>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a:extLst>
                <a:ext uri="{FF2B5EF4-FFF2-40B4-BE49-F238E27FC236}">
                  <a16:creationId xmlns:a16="http://schemas.microsoft.com/office/drawing/2014/main" id="{929561C5-D0EE-F978-69D5-D8CBE510D984}"/>
                </a:ext>
              </a:extLst>
            </p:cNvPr>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a:extLst>
                <a:ext uri="{FF2B5EF4-FFF2-40B4-BE49-F238E27FC236}">
                  <a16:creationId xmlns:a16="http://schemas.microsoft.com/office/drawing/2014/main" id="{8A3FB9F5-DADB-A1F1-EEE0-926BE04B9688}"/>
                </a:ext>
              </a:extLst>
            </p:cNvPr>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a:extLst>
                <a:ext uri="{FF2B5EF4-FFF2-40B4-BE49-F238E27FC236}">
                  <a16:creationId xmlns:a16="http://schemas.microsoft.com/office/drawing/2014/main" id="{0C7EE911-44FD-DD9A-0C79-2580D2C959F7}"/>
                </a:ext>
              </a:extLst>
            </p:cNvPr>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a:extLst>
                <a:ext uri="{FF2B5EF4-FFF2-40B4-BE49-F238E27FC236}">
                  <a16:creationId xmlns:a16="http://schemas.microsoft.com/office/drawing/2014/main" id="{28E887AB-F5CF-3297-E576-72F93BB6BBC9}"/>
                </a:ext>
              </a:extLst>
            </p:cNvPr>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a:extLst>
                <a:ext uri="{FF2B5EF4-FFF2-40B4-BE49-F238E27FC236}">
                  <a16:creationId xmlns:a16="http://schemas.microsoft.com/office/drawing/2014/main" id="{0722FECC-5D67-B75C-9C3B-AD67FF15DC8A}"/>
                </a:ext>
              </a:extLst>
            </p:cNvPr>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a:extLst>
                <a:ext uri="{FF2B5EF4-FFF2-40B4-BE49-F238E27FC236}">
                  <a16:creationId xmlns:a16="http://schemas.microsoft.com/office/drawing/2014/main" id="{EF88D49A-B798-A526-2FD2-2EC052415F45}"/>
                </a:ext>
              </a:extLst>
            </p:cNvPr>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a:extLst>
                <a:ext uri="{FF2B5EF4-FFF2-40B4-BE49-F238E27FC236}">
                  <a16:creationId xmlns:a16="http://schemas.microsoft.com/office/drawing/2014/main" id="{E1E568D6-2EDF-9B2D-1680-7022C14C496D}"/>
                </a:ext>
              </a:extLst>
            </p:cNvPr>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B2B38D0A-57F9-40AF-7DA1-402951BB8478}"/>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106431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gtEl>
                                        <p:attrNameLst>
                                          <p:attrName>style.visibility</p:attrName>
                                        </p:attrNameLst>
                                      </p:cBhvr>
                                      <p:to>
                                        <p:strVal val="visible"/>
                                      </p:to>
                                    </p:set>
                                    <p:animEffect transition="in" filter="randombar(horizontal)">
                                      <p:cBhvr>
                                        <p:cTn id="12" dur="500"/>
                                        <p:tgtEl>
                                          <p:spTgt spid="50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7" dur="500"/>
                                        <p:tgtEl>
                                          <p:spTgt spid="5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22" dur="500"/>
                                        <p:tgtEl>
                                          <p:spTgt spid="5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27" dur="500"/>
                                        <p:tgtEl>
                                          <p:spTgt spid="50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32" dur="500"/>
                                        <p:tgtEl>
                                          <p:spTgt spid="50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37" dur="500"/>
                                        <p:tgtEl>
                                          <p:spTgt spid="50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42" dur="500"/>
                                        <p:tgtEl>
                                          <p:spTgt spid="50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47" dur="500"/>
                                        <p:tgtEl>
                                          <p:spTgt spid="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FAAAEC18-0E95-9BEB-1697-752F5D705C62}"/>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0250AFBE-F990-F4B2-6F7E-D949C3B5C9A9}"/>
              </a:ext>
            </a:extLst>
          </p:cNvPr>
          <p:cNvSpPr txBox="1">
            <a:spLocks noGrp="1"/>
          </p:cNvSpPr>
          <p:nvPr>
            <p:ph type="body" idx="1"/>
          </p:nvPr>
        </p:nvSpPr>
        <p:spPr>
          <a:xfrm>
            <a:off x="227842" y="990751"/>
            <a:ext cx="4190886" cy="4094411"/>
          </a:xfrm>
          <a:prstGeom prst="rect">
            <a:avLst/>
          </a:prstGeom>
        </p:spPr>
        <p:txBody>
          <a:bodyPr spcFirstLastPara="1" wrap="square" lIns="91425" tIns="91425" rIns="91425" bIns="91425" anchor="t" anchorCtr="0">
            <a:noAutofit/>
          </a:bodyPr>
          <a:lstStyle/>
          <a:p>
            <a:r>
              <a:rPr lang="en-US" sz="1100" b="1" dirty="0"/>
              <a:t>Planned Improvements:</a:t>
            </a:r>
          </a:p>
          <a:p>
            <a:r>
              <a:rPr lang="en-US" sz="1100" b="1" dirty="0"/>
              <a:t>Enhanced Security Features:</a:t>
            </a:r>
            <a:endParaRPr lang="en-US" sz="1100" dirty="0"/>
          </a:p>
          <a:p>
            <a:pPr lvl="1"/>
            <a:r>
              <a:rPr lang="en-US" sz="1100" dirty="0"/>
              <a:t>Implement two-factor authentication (2FA).</a:t>
            </a:r>
          </a:p>
          <a:p>
            <a:pPr lvl="1"/>
            <a:r>
              <a:rPr lang="en-US" sz="1100" dirty="0"/>
              <a:t>Advanced encryption for sensitive user data.</a:t>
            </a:r>
          </a:p>
          <a:p>
            <a:r>
              <a:rPr lang="en-US" sz="1100" b="1" dirty="0"/>
              <a:t>AI-Powered Features:</a:t>
            </a:r>
            <a:endParaRPr lang="en-US" sz="1100" dirty="0"/>
          </a:p>
          <a:p>
            <a:pPr lvl="1"/>
            <a:r>
              <a:rPr lang="en-US" sz="1100" dirty="0"/>
              <a:t>Integrate advanced machine learning models for fraud detection.</a:t>
            </a:r>
          </a:p>
          <a:p>
            <a:pPr lvl="1"/>
            <a:r>
              <a:rPr lang="en-US" sz="1100" dirty="0"/>
              <a:t>Personalized recommendations based on user behavior.</a:t>
            </a:r>
          </a:p>
          <a:p>
            <a:r>
              <a:rPr lang="en-US" sz="1100" b="1" dirty="0"/>
              <a:t>Expanded Analytics:</a:t>
            </a:r>
            <a:endParaRPr lang="en-US" sz="1100" dirty="0"/>
          </a:p>
          <a:p>
            <a:pPr lvl="1"/>
            <a:r>
              <a:rPr lang="en-US" sz="1100" dirty="0"/>
              <a:t>Add more comprehensive business intelligence tools.</a:t>
            </a:r>
          </a:p>
          <a:p>
            <a:pPr lvl="1"/>
            <a:r>
              <a:rPr lang="en-US" sz="1100" dirty="0"/>
              <a:t>Enable real-time predictive analytics dashboards.</a:t>
            </a:r>
          </a:p>
          <a:p>
            <a:r>
              <a:rPr lang="en-US" sz="1100" b="1" dirty="0"/>
              <a:t>Mobile App Enhancements:</a:t>
            </a:r>
            <a:endParaRPr lang="en-US" sz="1100" dirty="0"/>
          </a:p>
          <a:p>
            <a:pPr lvl="1"/>
            <a:r>
              <a:rPr lang="en-US" sz="1100" dirty="0"/>
              <a:t>Push notifications for transaction updates and reminders.</a:t>
            </a:r>
          </a:p>
          <a:p>
            <a:pPr lvl="1"/>
            <a:r>
              <a:rPr lang="en-US" sz="1100" dirty="0"/>
              <a:t>Add biometric authentication (fingerprint and face ID).</a:t>
            </a:r>
          </a:p>
        </p:txBody>
      </p:sp>
      <p:sp>
        <p:nvSpPr>
          <p:cNvPr id="508" name="Google Shape;508;p28">
            <a:extLst>
              <a:ext uri="{FF2B5EF4-FFF2-40B4-BE49-F238E27FC236}">
                <a16:creationId xmlns:a16="http://schemas.microsoft.com/office/drawing/2014/main" id="{D325A539-A9AE-F77B-003B-1C37ACADB887}"/>
              </a:ext>
            </a:extLst>
          </p:cNvPr>
          <p:cNvSpPr txBox="1">
            <a:spLocks noGrp="1"/>
          </p:cNvSpPr>
          <p:nvPr>
            <p:ph type="ctrTitle"/>
          </p:nvPr>
        </p:nvSpPr>
        <p:spPr>
          <a:xfrm>
            <a:off x="618825" y="411675"/>
            <a:ext cx="4268370" cy="577800"/>
          </a:xfrm>
          <a:prstGeom prst="rect">
            <a:avLst/>
          </a:prstGeom>
        </p:spPr>
        <p:txBody>
          <a:bodyPr spcFirstLastPara="1" wrap="square" lIns="91425" tIns="91425" rIns="91425" bIns="91425" anchor="b" anchorCtr="0">
            <a:noAutofit/>
          </a:bodyPr>
          <a:lstStyle/>
          <a:p>
            <a:pPr lvl="0"/>
            <a:r>
              <a:rPr lang="en-US" dirty="0"/>
              <a:t>Future Enhancements</a:t>
            </a:r>
          </a:p>
        </p:txBody>
      </p:sp>
      <p:grpSp>
        <p:nvGrpSpPr>
          <p:cNvPr id="509" name="Google Shape;509;p28">
            <a:extLst>
              <a:ext uri="{FF2B5EF4-FFF2-40B4-BE49-F238E27FC236}">
                <a16:creationId xmlns:a16="http://schemas.microsoft.com/office/drawing/2014/main" id="{22062635-9CB5-C104-D315-2E550F3D790E}"/>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0CBEB9A3-95F1-6542-E66E-B56332EB72F2}"/>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6E441E58-D38B-CD04-1F56-0EFA0F03FCA9}"/>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810D8891-E58D-D63E-A11C-E57F29730B87}"/>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97B7A0E9-50D7-DD1F-115F-7473AD78310E}"/>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15DC47B6-66C9-A84A-38D6-E8E6A3250915}"/>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65859447-D1FC-8D62-2420-DA36D10EC452}"/>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72D5A75A-D665-91B3-5572-4B3FAF716D97}"/>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14AB1198-FA89-E9DC-A0B5-14F882E31FF3}"/>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A4EC175C-F766-6578-6E4F-49CA9CADD3BD}"/>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35A6C828-165F-4217-7E79-892C8855B101}"/>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6279F021-8557-422D-47BA-96A2B3F38F54}"/>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3F25555B-E4B0-8E07-AD15-778E9F77BD45}"/>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5AA66560-D7E7-84E4-D634-111ECE53847E}"/>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2F910EC0-647D-9546-9494-997D80DB21AB}"/>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4AF26AB0-72C5-2C6B-B351-73D5735BCB2E}"/>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33A7AE12-B68F-C42D-3798-F627FC4B229A}"/>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582EE98C-8D54-32F0-B3C6-B8793A71C2FF}"/>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99EE84C2-9B43-66A3-A08B-01F2ED14FD67}"/>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0BE670A5-212A-3EFC-8EA9-A0A53CCCEE47}"/>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7FF7EC2A-DC29-5BA8-F994-4ED04CE0A90E}"/>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1C95F24E-98FD-1B61-8AFC-E5C3BC885A84}"/>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A8B99EB4-D6F2-1A58-DBDA-0A3AD7D38764}"/>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F23539AB-FA28-DBDD-3777-7A79E8170795}"/>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FB4FB988-8A74-65A0-B694-34BF198810F8}"/>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6DD5BEBB-0487-C846-1CBF-F840D4DA82ED}"/>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8">
            <a:extLst>
              <a:ext uri="{FF2B5EF4-FFF2-40B4-BE49-F238E27FC236}">
                <a16:creationId xmlns:a16="http://schemas.microsoft.com/office/drawing/2014/main" id="{5499F9CA-97D8-5CD2-4800-263F6BC94F64}"/>
              </a:ext>
            </a:extLst>
          </p:cNvPr>
          <p:cNvGrpSpPr/>
          <p:nvPr/>
        </p:nvGrpSpPr>
        <p:grpSpPr>
          <a:xfrm>
            <a:off x="5599242" y="1368971"/>
            <a:ext cx="1541751" cy="2455003"/>
            <a:chOff x="2160750" y="237575"/>
            <a:chExt cx="3253325" cy="5180425"/>
          </a:xfrm>
        </p:grpSpPr>
        <p:sp>
          <p:nvSpPr>
            <p:cNvPr id="536" name="Google Shape;536;p28">
              <a:extLst>
                <a:ext uri="{FF2B5EF4-FFF2-40B4-BE49-F238E27FC236}">
                  <a16:creationId xmlns:a16="http://schemas.microsoft.com/office/drawing/2014/main" id="{E1939D37-53E0-E0E2-37F2-53989FAA66F1}"/>
                </a:ext>
              </a:extLst>
            </p:cNvPr>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a:extLst>
                <a:ext uri="{FF2B5EF4-FFF2-40B4-BE49-F238E27FC236}">
                  <a16:creationId xmlns:a16="http://schemas.microsoft.com/office/drawing/2014/main" id="{B8F614C2-1ED8-EC05-D2AD-861FD4D84D9E}"/>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a:extLst>
                <a:ext uri="{FF2B5EF4-FFF2-40B4-BE49-F238E27FC236}">
                  <a16:creationId xmlns:a16="http://schemas.microsoft.com/office/drawing/2014/main" id="{8BB72BC5-701F-37CE-E212-EC13C91A2E30}"/>
                </a:ext>
              </a:extLst>
            </p:cNvPr>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a:extLst>
                <a:ext uri="{FF2B5EF4-FFF2-40B4-BE49-F238E27FC236}">
                  <a16:creationId xmlns:a16="http://schemas.microsoft.com/office/drawing/2014/main" id="{93C51615-C967-D516-05D9-F817C5EC71E7}"/>
                </a:ext>
              </a:extLst>
            </p:cNvPr>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a:extLst>
                <a:ext uri="{FF2B5EF4-FFF2-40B4-BE49-F238E27FC236}">
                  <a16:creationId xmlns:a16="http://schemas.microsoft.com/office/drawing/2014/main" id="{756CEC04-E5F0-0342-7DF6-C4BDADA8A81C}"/>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a:extLst>
                <a:ext uri="{FF2B5EF4-FFF2-40B4-BE49-F238E27FC236}">
                  <a16:creationId xmlns:a16="http://schemas.microsoft.com/office/drawing/2014/main" id="{C504BE21-3ED6-7604-CA01-41DF038430BD}"/>
                </a:ext>
              </a:extLst>
            </p:cNvPr>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a:extLst>
                <a:ext uri="{FF2B5EF4-FFF2-40B4-BE49-F238E27FC236}">
                  <a16:creationId xmlns:a16="http://schemas.microsoft.com/office/drawing/2014/main" id="{D8EA3261-58C5-231E-8669-C163D99093D8}"/>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a:extLst>
                <a:ext uri="{FF2B5EF4-FFF2-40B4-BE49-F238E27FC236}">
                  <a16:creationId xmlns:a16="http://schemas.microsoft.com/office/drawing/2014/main" id="{5B1F219A-8329-E54D-3CF2-A653E48F25E4}"/>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a:extLst>
                <a:ext uri="{FF2B5EF4-FFF2-40B4-BE49-F238E27FC236}">
                  <a16:creationId xmlns:a16="http://schemas.microsoft.com/office/drawing/2014/main" id="{DE18503D-A5F3-D851-266D-623E0A21BB62}"/>
                </a:ext>
              </a:extLst>
            </p:cNvPr>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a:extLst>
                <a:ext uri="{FF2B5EF4-FFF2-40B4-BE49-F238E27FC236}">
                  <a16:creationId xmlns:a16="http://schemas.microsoft.com/office/drawing/2014/main" id="{E635CF94-5159-95EA-5779-E7452BCAD98F}"/>
                </a:ext>
              </a:extLst>
            </p:cNvPr>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a:extLst>
                <a:ext uri="{FF2B5EF4-FFF2-40B4-BE49-F238E27FC236}">
                  <a16:creationId xmlns:a16="http://schemas.microsoft.com/office/drawing/2014/main" id="{33E7469C-C643-96D8-039C-FB54D8467026}"/>
                </a:ext>
              </a:extLst>
            </p:cNvPr>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a:extLst>
                <a:ext uri="{FF2B5EF4-FFF2-40B4-BE49-F238E27FC236}">
                  <a16:creationId xmlns:a16="http://schemas.microsoft.com/office/drawing/2014/main" id="{8210957D-5451-98D1-4758-089D0B3CDB4C}"/>
                </a:ext>
              </a:extLst>
            </p:cNvPr>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a:extLst>
                <a:ext uri="{FF2B5EF4-FFF2-40B4-BE49-F238E27FC236}">
                  <a16:creationId xmlns:a16="http://schemas.microsoft.com/office/drawing/2014/main" id="{9ED17C96-C26D-89D2-E2CF-1B198A528D45}"/>
                </a:ext>
              </a:extLst>
            </p:cNvPr>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a:extLst>
                <a:ext uri="{FF2B5EF4-FFF2-40B4-BE49-F238E27FC236}">
                  <a16:creationId xmlns:a16="http://schemas.microsoft.com/office/drawing/2014/main" id="{09273143-B8FE-8B92-F4C1-BA1E50C0DE6A}"/>
                </a:ext>
              </a:extLst>
            </p:cNvPr>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a:extLst>
                <a:ext uri="{FF2B5EF4-FFF2-40B4-BE49-F238E27FC236}">
                  <a16:creationId xmlns:a16="http://schemas.microsoft.com/office/drawing/2014/main" id="{1254FE62-CE23-229A-0651-E6E531806BEA}"/>
                </a:ext>
              </a:extLst>
            </p:cNvPr>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a:extLst>
                <a:ext uri="{FF2B5EF4-FFF2-40B4-BE49-F238E27FC236}">
                  <a16:creationId xmlns:a16="http://schemas.microsoft.com/office/drawing/2014/main" id="{0A373CA1-A6BE-6415-C79E-677D4F4ECA5F}"/>
                </a:ext>
              </a:extLst>
            </p:cNvPr>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a:extLst>
                <a:ext uri="{FF2B5EF4-FFF2-40B4-BE49-F238E27FC236}">
                  <a16:creationId xmlns:a16="http://schemas.microsoft.com/office/drawing/2014/main" id="{34C12BB3-6FE6-01FB-3223-B04F04170582}"/>
                </a:ext>
              </a:extLst>
            </p:cNvPr>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a:extLst>
                <a:ext uri="{FF2B5EF4-FFF2-40B4-BE49-F238E27FC236}">
                  <a16:creationId xmlns:a16="http://schemas.microsoft.com/office/drawing/2014/main" id="{11AA120B-2414-F8A6-7261-2EAADCFCC2D1}"/>
                </a:ext>
              </a:extLst>
            </p:cNvPr>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a:extLst>
                <a:ext uri="{FF2B5EF4-FFF2-40B4-BE49-F238E27FC236}">
                  <a16:creationId xmlns:a16="http://schemas.microsoft.com/office/drawing/2014/main" id="{2593E6AA-50F0-7AA2-4896-9EF066F78F8E}"/>
                </a:ext>
              </a:extLst>
            </p:cNvPr>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a:extLst>
                <a:ext uri="{FF2B5EF4-FFF2-40B4-BE49-F238E27FC236}">
                  <a16:creationId xmlns:a16="http://schemas.microsoft.com/office/drawing/2014/main" id="{A0B721C8-B40C-D137-E8AC-A8E451960841}"/>
                </a:ext>
              </a:extLst>
            </p:cNvPr>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a:extLst>
                <a:ext uri="{FF2B5EF4-FFF2-40B4-BE49-F238E27FC236}">
                  <a16:creationId xmlns:a16="http://schemas.microsoft.com/office/drawing/2014/main" id="{0BDFC7D0-1148-4151-1BF1-557066D1D773}"/>
                </a:ext>
              </a:extLst>
            </p:cNvPr>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a:extLst>
                <a:ext uri="{FF2B5EF4-FFF2-40B4-BE49-F238E27FC236}">
                  <a16:creationId xmlns:a16="http://schemas.microsoft.com/office/drawing/2014/main" id="{1A57445D-ED5C-3CE1-9D71-B6CD49D81070}"/>
                </a:ext>
              </a:extLst>
            </p:cNvPr>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a:extLst>
                <a:ext uri="{FF2B5EF4-FFF2-40B4-BE49-F238E27FC236}">
                  <a16:creationId xmlns:a16="http://schemas.microsoft.com/office/drawing/2014/main" id="{85F9B6C6-EBC1-0011-54A9-734C1B5E18D1}"/>
                </a:ext>
              </a:extLst>
            </p:cNvPr>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a:extLst>
                <a:ext uri="{FF2B5EF4-FFF2-40B4-BE49-F238E27FC236}">
                  <a16:creationId xmlns:a16="http://schemas.microsoft.com/office/drawing/2014/main" id="{CC804FD3-C4FF-ADD8-550E-075E28B6E7A3}"/>
                </a:ext>
              </a:extLst>
            </p:cNvPr>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a:extLst>
                <a:ext uri="{FF2B5EF4-FFF2-40B4-BE49-F238E27FC236}">
                  <a16:creationId xmlns:a16="http://schemas.microsoft.com/office/drawing/2014/main" id="{8F185E7B-DF97-B724-31BE-184D424629AA}"/>
                </a:ext>
              </a:extLst>
            </p:cNvPr>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a:extLst>
                <a:ext uri="{FF2B5EF4-FFF2-40B4-BE49-F238E27FC236}">
                  <a16:creationId xmlns:a16="http://schemas.microsoft.com/office/drawing/2014/main" id="{CFB315B3-1AD5-65DB-4AEC-AC257C28CBE4}"/>
                </a:ext>
              </a:extLst>
            </p:cNvPr>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a:extLst>
                <a:ext uri="{FF2B5EF4-FFF2-40B4-BE49-F238E27FC236}">
                  <a16:creationId xmlns:a16="http://schemas.microsoft.com/office/drawing/2014/main" id="{9199C488-C53C-270C-6405-047D653D6AC8}"/>
                </a:ext>
              </a:extLst>
            </p:cNvPr>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a:extLst>
                <a:ext uri="{FF2B5EF4-FFF2-40B4-BE49-F238E27FC236}">
                  <a16:creationId xmlns:a16="http://schemas.microsoft.com/office/drawing/2014/main" id="{954029D7-064D-9E83-804C-F804E4A3C69A}"/>
                </a:ext>
              </a:extLst>
            </p:cNvPr>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a:extLst>
                <a:ext uri="{FF2B5EF4-FFF2-40B4-BE49-F238E27FC236}">
                  <a16:creationId xmlns:a16="http://schemas.microsoft.com/office/drawing/2014/main" id="{9E40D8D9-6722-3BB5-1902-A53C1FB15218}"/>
                </a:ext>
              </a:extLst>
            </p:cNvPr>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a:extLst>
                <a:ext uri="{FF2B5EF4-FFF2-40B4-BE49-F238E27FC236}">
                  <a16:creationId xmlns:a16="http://schemas.microsoft.com/office/drawing/2014/main" id="{B31F0DCF-49C0-9679-99B6-928A50BD8821}"/>
                </a:ext>
              </a:extLst>
            </p:cNvPr>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a:extLst>
                <a:ext uri="{FF2B5EF4-FFF2-40B4-BE49-F238E27FC236}">
                  <a16:creationId xmlns:a16="http://schemas.microsoft.com/office/drawing/2014/main" id="{825A0EA8-E7C6-75DE-1131-45998A82A3C3}"/>
                </a:ext>
              </a:extLst>
            </p:cNvPr>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a:extLst>
                <a:ext uri="{FF2B5EF4-FFF2-40B4-BE49-F238E27FC236}">
                  <a16:creationId xmlns:a16="http://schemas.microsoft.com/office/drawing/2014/main" id="{15864C5C-4C0A-AB05-8007-5A48BA898570}"/>
                </a:ext>
              </a:extLst>
            </p:cNvPr>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1A6CA36F-6072-459F-4AC1-1389BAC62980}"/>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304082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gtEl>
                                        <p:attrNameLst>
                                          <p:attrName>style.visibility</p:attrName>
                                        </p:attrNameLst>
                                      </p:cBhvr>
                                      <p:to>
                                        <p:strVal val="visible"/>
                                      </p:to>
                                    </p:set>
                                    <p:animEffect transition="in" filter="randombar(horizontal)">
                                      <p:cBhvr>
                                        <p:cTn id="12" dur="500"/>
                                        <p:tgtEl>
                                          <p:spTgt spid="50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7" dur="500"/>
                                        <p:tgtEl>
                                          <p:spTgt spid="5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22" dur="500"/>
                                        <p:tgtEl>
                                          <p:spTgt spid="5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27" dur="500"/>
                                        <p:tgtEl>
                                          <p:spTgt spid="50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32" dur="500"/>
                                        <p:tgtEl>
                                          <p:spTgt spid="50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37" dur="500"/>
                                        <p:tgtEl>
                                          <p:spTgt spid="50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42" dur="500"/>
                                        <p:tgtEl>
                                          <p:spTgt spid="50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47" dur="500"/>
                                        <p:tgtEl>
                                          <p:spTgt spid="507">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07">
                                            <p:txEl>
                                              <p:pRg st="7" end="7"/>
                                            </p:txEl>
                                          </p:spTgt>
                                        </p:tgtEl>
                                        <p:attrNameLst>
                                          <p:attrName>style.visibility</p:attrName>
                                        </p:attrNameLst>
                                      </p:cBhvr>
                                      <p:to>
                                        <p:strVal val="visible"/>
                                      </p:to>
                                    </p:set>
                                    <p:animEffect transition="in" filter="randombar(horizontal)">
                                      <p:cBhvr>
                                        <p:cTn id="52" dur="500"/>
                                        <p:tgtEl>
                                          <p:spTgt spid="507">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07">
                                            <p:txEl>
                                              <p:pRg st="8" end="8"/>
                                            </p:txEl>
                                          </p:spTgt>
                                        </p:tgtEl>
                                        <p:attrNameLst>
                                          <p:attrName>style.visibility</p:attrName>
                                        </p:attrNameLst>
                                      </p:cBhvr>
                                      <p:to>
                                        <p:strVal val="visible"/>
                                      </p:to>
                                    </p:set>
                                    <p:animEffect transition="in" filter="randombar(horizontal)">
                                      <p:cBhvr>
                                        <p:cTn id="57" dur="500"/>
                                        <p:tgtEl>
                                          <p:spTgt spid="507">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07">
                                            <p:txEl>
                                              <p:pRg st="9" end="9"/>
                                            </p:txEl>
                                          </p:spTgt>
                                        </p:tgtEl>
                                        <p:attrNameLst>
                                          <p:attrName>style.visibility</p:attrName>
                                        </p:attrNameLst>
                                      </p:cBhvr>
                                      <p:to>
                                        <p:strVal val="visible"/>
                                      </p:to>
                                    </p:set>
                                    <p:animEffect transition="in" filter="randombar(horizontal)">
                                      <p:cBhvr>
                                        <p:cTn id="62" dur="500"/>
                                        <p:tgtEl>
                                          <p:spTgt spid="507">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07">
                                            <p:txEl>
                                              <p:pRg st="10" end="10"/>
                                            </p:txEl>
                                          </p:spTgt>
                                        </p:tgtEl>
                                        <p:attrNameLst>
                                          <p:attrName>style.visibility</p:attrName>
                                        </p:attrNameLst>
                                      </p:cBhvr>
                                      <p:to>
                                        <p:strVal val="visible"/>
                                      </p:to>
                                    </p:set>
                                    <p:animEffect transition="in" filter="randombar(horizontal)">
                                      <p:cBhvr>
                                        <p:cTn id="67" dur="500"/>
                                        <p:tgtEl>
                                          <p:spTgt spid="507">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507">
                                            <p:txEl>
                                              <p:pRg st="11" end="11"/>
                                            </p:txEl>
                                          </p:spTgt>
                                        </p:tgtEl>
                                        <p:attrNameLst>
                                          <p:attrName>style.visibility</p:attrName>
                                        </p:attrNameLst>
                                      </p:cBhvr>
                                      <p:to>
                                        <p:strVal val="visible"/>
                                      </p:to>
                                    </p:set>
                                    <p:animEffect transition="in" filter="randombar(horizontal)">
                                      <p:cBhvr>
                                        <p:cTn id="72" dur="500"/>
                                        <p:tgtEl>
                                          <p:spTgt spid="507">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507">
                                            <p:txEl>
                                              <p:pRg st="12" end="12"/>
                                            </p:txEl>
                                          </p:spTgt>
                                        </p:tgtEl>
                                        <p:attrNameLst>
                                          <p:attrName>style.visibility</p:attrName>
                                        </p:attrNameLst>
                                      </p:cBhvr>
                                      <p:to>
                                        <p:strVal val="visible"/>
                                      </p:to>
                                    </p:set>
                                    <p:animEffect transition="in" filter="randombar(horizontal)">
                                      <p:cBhvr>
                                        <p:cTn id="77" dur="500"/>
                                        <p:tgtEl>
                                          <p:spTgt spid="50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BDB024E2-1F58-1E0E-F9AC-D204BC94EBEA}"/>
            </a:ext>
          </a:extLst>
        </p:cNvPr>
        <p:cNvGrpSpPr/>
        <p:nvPr/>
      </p:nvGrpSpPr>
      <p:grpSpPr>
        <a:xfrm>
          <a:off x="0" y="0"/>
          <a:ext cx="0" cy="0"/>
          <a:chOff x="0" y="0"/>
          <a:chExt cx="0" cy="0"/>
        </a:xfrm>
      </p:grpSpPr>
      <p:sp>
        <p:nvSpPr>
          <p:cNvPr id="507" name="Google Shape;507;p28">
            <a:extLst>
              <a:ext uri="{FF2B5EF4-FFF2-40B4-BE49-F238E27FC236}">
                <a16:creationId xmlns:a16="http://schemas.microsoft.com/office/drawing/2014/main" id="{64EE9BF4-4F85-EB29-45C6-154F9BCA3091}"/>
              </a:ext>
            </a:extLst>
          </p:cNvPr>
          <p:cNvSpPr txBox="1">
            <a:spLocks noGrp="1"/>
          </p:cNvSpPr>
          <p:nvPr>
            <p:ph type="body" idx="1"/>
          </p:nvPr>
        </p:nvSpPr>
        <p:spPr>
          <a:xfrm>
            <a:off x="227842" y="990751"/>
            <a:ext cx="4190886" cy="4094411"/>
          </a:xfrm>
          <a:prstGeom prst="rect">
            <a:avLst/>
          </a:prstGeom>
        </p:spPr>
        <p:txBody>
          <a:bodyPr spcFirstLastPara="1" wrap="square" lIns="91425" tIns="91425" rIns="91425" bIns="91425" anchor="t" anchorCtr="0">
            <a:noAutofit/>
          </a:bodyPr>
          <a:lstStyle/>
          <a:p>
            <a:r>
              <a:rPr lang="en-US" sz="1100" b="1" dirty="0"/>
              <a:t>Planned Improvements:</a:t>
            </a:r>
          </a:p>
          <a:p>
            <a:r>
              <a:rPr lang="en-US" sz="1100" b="1" dirty="0"/>
              <a:t>Global Accessibility:</a:t>
            </a:r>
            <a:endParaRPr lang="en-US" sz="1100" dirty="0"/>
          </a:p>
          <a:p>
            <a:pPr lvl="1"/>
            <a:r>
              <a:rPr lang="en-US" sz="1100" dirty="0"/>
              <a:t>Multi-language support for web and mobile interfaces.</a:t>
            </a:r>
          </a:p>
          <a:p>
            <a:pPr lvl="1"/>
            <a:r>
              <a:rPr lang="en-US" sz="1100" dirty="0"/>
              <a:t>Regional payment gateways for a wider user base.</a:t>
            </a:r>
          </a:p>
          <a:p>
            <a:r>
              <a:rPr lang="en-US" sz="1100" b="1" dirty="0"/>
              <a:t>Improved User Experience:</a:t>
            </a:r>
            <a:endParaRPr lang="en-US" sz="1100" dirty="0"/>
          </a:p>
          <a:p>
            <a:pPr lvl="1"/>
            <a:r>
              <a:rPr lang="en-US" sz="1100" dirty="0"/>
              <a:t>Dark mode for both mobile and web platforms.</a:t>
            </a:r>
          </a:p>
          <a:p>
            <a:pPr lvl="1"/>
            <a:r>
              <a:rPr lang="en-US" sz="1100" dirty="0"/>
              <a:t>Customizable dashboard layout.</a:t>
            </a:r>
          </a:p>
          <a:p>
            <a:r>
              <a:rPr lang="en-US" sz="1100" b="1" dirty="0"/>
              <a:t>Additional Features:</a:t>
            </a:r>
            <a:endParaRPr lang="en-US" sz="1100" dirty="0"/>
          </a:p>
          <a:p>
            <a:pPr lvl="1"/>
            <a:r>
              <a:rPr lang="en-US" sz="1100" dirty="0"/>
              <a:t>Introduce a rewards and loyalty program.</a:t>
            </a:r>
          </a:p>
          <a:p>
            <a:pPr lvl="1"/>
            <a:r>
              <a:rPr lang="en-US" sz="1100" dirty="0"/>
              <a:t>Expand API integrations with third-party tools like Zapier.</a:t>
            </a:r>
          </a:p>
        </p:txBody>
      </p:sp>
      <p:sp>
        <p:nvSpPr>
          <p:cNvPr id="508" name="Google Shape;508;p28">
            <a:extLst>
              <a:ext uri="{FF2B5EF4-FFF2-40B4-BE49-F238E27FC236}">
                <a16:creationId xmlns:a16="http://schemas.microsoft.com/office/drawing/2014/main" id="{11DFA3B1-64C7-9F37-D115-EFC7B8632EEF}"/>
              </a:ext>
            </a:extLst>
          </p:cNvPr>
          <p:cNvSpPr txBox="1">
            <a:spLocks noGrp="1"/>
          </p:cNvSpPr>
          <p:nvPr>
            <p:ph type="ctrTitle"/>
          </p:nvPr>
        </p:nvSpPr>
        <p:spPr>
          <a:xfrm>
            <a:off x="618825" y="411675"/>
            <a:ext cx="4268370" cy="577800"/>
          </a:xfrm>
          <a:prstGeom prst="rect">
            <a:avLst/>
          </a:prstGeom>
        </p:spPr>
        <p:txBody>
          <a:bodyPr spcFirstLastPara="1" wrap="square" lIns="91425" tIns="91425" rIns="91425" bIns="91425" anchor="b" anchorCtr="0">
            <a:noAutofit/>
          </a:bodyPr>
          <a:lstStyle/>
          <a:p>
            <a:pPr lvl="0"/>
            <a:r>
              <a:rPr lang="en-US" dirty="0"/>
              <a:t>Future Enhancements</a:t>
            </a:r>
          </a:p>
        </p:txBody>
      </p:sp>
      <p:grpSp>
        <p:nvGrpSpPr>
          <p:cNvPr id="509" name="Google Shape;509;p28">
            <a:extLst>
              <a:ext uri="{FF2B5EF4-FFF2-40B4-BE49-F238E27FC236}">
                <a16:creationId xmlns:a16="http://schemas.microsoft.com/office/drawing/2014/main" id="{D8BC4AE8-516D-1D97-E53F-73B9440EE507}"/>
              </a:ext>
            </a:extLst>
          </p:cNvPr>
          <p:cNvGrpSpPr/>
          <p:nvPr/>
        </p:nvGrpSpPr>
        <p:grpSpPr>
          <a:xfrm>
            <a:off x="4834661" y="989482"/>
            <a:ext cx="2851442" cy="3213988"/>
            <a:chOff x="2501950" y="1507050"/>
            <a:chExt cx="2392350" cy="2696525"/>
          </a:xfrm>
        </p:grpSpPr>
        <p:sp>
          <p:nvSpPr>
            <p:cNvPr id="510" name="Google Shape;510;p28">
              <a:extLst>
                <a:ext uri="{FF2B5EF4-FFF2-40B4-BE49-F238E27FC236}">
                  <a16:creationId xmlns:a16="http://schemas.microsoft.com/office/drawing/2014/main" id="{B12E6F2E-976F-2A1C-2218-8E02D02FE722}"/>
                </a:ext>
              </a:extLst>
            </p:cNvPr>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a:extLst>
                <a:ext uri="{FF2B5EF4-FFF2-40B4-BE49-F238E27FC236}">
                  <a16:creationId xmlns:a16="http://schemas.microsoft.com/office/drawing/2014/main" id="{E1974DBB-00A6-125F-2B63-D9A006E5F575}"/>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a:extLst>
                <a:ext uri="{FF2B5EF4-FFF2-40B4-BE49-F238E27FC236}">
                  <a16:creationId xmlns:a16="http://schemas.microsoft.com/office/drawing/2014/main" id="{EA575393-22A0-A868-AA10-75397777B317}"/>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a:extLst>
                <a:ext uri="{FF2B5EF4-FFF2-40B4-BE49-F238E27FC236}">
                  <a16:creationId xmlns:a16="http://schemas.microsoft.com/office/drawing/2014/main" id="{A8F7E537-C9A0-6F88-279C-AF38EE3FC9A6}"/>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a:extLst>
                <a:ext uri="{FF2B5EF4-FFF2-40B4-BE49-F238E27FC236}">
                  <a16:creationId xmlns:a16="http://schemas.microsoft.com/office/drawing/2014/main" id="{55BDF0B9-ECFC-9632-5C06-5E0E08DB2D1A}"/>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a:extLst>
                <a:ext uri="{FF2B5EF4-FFF2-40B4-BE49-F238E27FC236}">
                  <a16:creationId xmlns:a16="http://schemas.microsoft.com/office/drawing/2014/main" id="{AA4C16B7-68F5-1EB5-C909-BE41E5A25827}"/>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a:extLst>
                <a:ext uri="{FF2B5EF4-FFF2-40B4-BE49-F238E27FC236}">
                  <a16:creationId xmlns:a16="http://schemas.microsoft.com/office/drawing/2014/main" id="{DD23579D-1C25-1312-8A1A-243F508A6C5F}"/>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a:extLst>
                <a:ext uri="{FF2B5EF4-FFF2-40B4-BE49-F238E27FC236}">
                  <a16:creationId xmlns:a16="http://schemas.microsoft.com/office/drawing/2014/main" id="{74A23CEB-ECCC-ED60-A30D-0B1F3C03B0C5}"/>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a:extLst>
                <a:ext uri="{FF2B5EF4-FFF2-40B4-BE49-F238E27FC236}">
                  <a16:creationId xmlns:a16="http://schemas.microsoft.com/office/drawing/2014/main" id="{33D7AC13-0C59-DF05-AE13-D76877537498}"/>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a:extLst>
                <a:ext uri="{FF2B5EF4-FFF2-40B4-BE49-F238E27FC236}">
                  <a16:creationId xmlns:a16="http://schemas.microsoft.com/office/drawing/2014/main" id="{7CBBAC15-B001-E810-C1B9-C70D0DB0EFD3}"/>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a:extLst>
                <a:ext uri="{FF2B5EF4-FFF2-40B4-BE49-F238E27FC236}">
                  <a16:creationId xmlns:a16="http://schemas.microsoft.com/office/drawing/2014/main" id="{40A5D328-9245-93D4-EAFE-14DD74860814}"/>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a:extLst>
                <a:ext uri="{FF2B5EF4-FFF2-40B4-BE49-F238E27FC236}">
                  <a16:creationId xmlns:a16="http://schemas.microsoft.com/office/drawing/2014/main" id="{572741A7-29EA-3FE6-ACFA-8D2A49D74C7F}"/>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a:extLst>
                <a:ext uri="{FF2B5EF4-FFF2-40B4-BE49-F238E27FC236}">
                  <a16:creationId xmlns:a16="http://schemas.microsoft.com/office/drawing/2014/main" id="{9A79693F-7E9B-1772-D22C-59CC5453B4CF}"/>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a:extLst>
                <a:ext uri="{FF2B5EF4-FFF2-40B4-BE49-F238E27FC236}">
                  <a16:creationId xmlns:a16="http://schemas.microsoft.com/office/drawing/2014/main" id="{C7BA9117-D30F-69F7-A670-14DB63D5EF51}"/>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a:extLst>
                <a:ext uri="{FF2B5EF4-FFF2-40B4-BE49-F238E27FC236}">
                  <a16:creationId xmlns:a16="http://schemas.microsoft.com/office/drawing/2014/main" id="{D86D0E87-34AB-690F-2A9F-DED3963FA518}"/>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a:extLst>
                <a:ext uri="{FF2B5EF4-FFF2-40B4-BE49-F238E27FC236}">
                  <a16:creationId xmlns:a16="http://schemas.microsoft.com/office/drawing/2014/main" id="{DC684C7B-8336-D8E1-6020-BD5FE217831B}"/>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a:extLst>
                <a:ext uri="{FF2B5EF4-FFF2-40B4-BE49-F238E27FC236}">
                  <a16:creationId xmlns:a16="http://schemas.microsoft.com/office/drawing/2014/main" id="{6E0665DA-3C8B-2B56-0ED5-3769325BD5A4}"/>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a:extLst>
                <a:ext uri="{FF2B5EF4-FFF2-40B4-BE49-F238E27FC236}">
                  <a16:creationId xmlns:a16="http://schemas.microsoft.com/office/drawing/2014/main" id="{57285F35-A5FD-B5C3-F8A6-669178FC4A20}"/>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a:extLst>
                <a:ext uri="{FF2B5EF4-FFF2-40B4-BE49-F238E27FC236}">
                  <a16:creationId xmlns:a16="http://schemas.microsoft.com/office/drawing/2014/main" id="{A86240A8-BCEB-7363-DED0-CE2B8E4219E8}"/>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a:extLst>
              <a:ext uri="{FF2B5EF4-FFF2-40B4-BE49-F238E27FC236}">
                <a16:creationId xmlns:a16="http://schemas.microsoft.com/office/drawing/2014/main" id="{C49573D1-D54A-EA26-BD09-CFD5B357CC31}"/>
              </a:ext>
            </a:extLst>
          </p:cNvPr>
          <p:cNvGrpSpPr/>
          <p:nvPr/>
        </p:nvGrpSpPr>
        <p:grpSpPr>
          <a:xfrm>
            <a:off x="7686104" y="-476250"/>
            <a:ext cx="2291257" cy="2922300"/>
            <a:chOff x="4882900" y="-64350"/>
            <a:chExt cx="2493750" cy="2922300"/>
          </a:xfrm>
        </p:grpSpPr>
        <p:sp>
          <p:nvSpPr>
            <p:cNvPr id="530" name="Google Shape;530;p28">
              <a:extLst>
                <a:ext uri="{FF2B5EF4-FFF2-40B4-BE49-F238E27FC236}">
                  <a16:creationId xmlns:a16="http://schemas.microsoft.com/office/drawing/2014/main" id="{B3BA56A0-5CAE-9EB4-D75A-97CEAFF434E4}"/>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a:extLst>
                <a:ext uri="{FF2B5EF4-FFF2-40B4-BE49-F238E27FC236}">
                  <a16:creationId xmlns:a16="http://schemas.microsoft.com/office/drawing/2014/main" id="{C0BD4093-4AF0-D81D-0FF5-21F7BDEAD8B5}"/>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a:extLst>
                <a:ext uri="{FF2B5EF4-FFF2-40B4-BE49-F238E27FC236}">
                  <a16:creationId xmlns:a16="http://schemas.microsoft.com/office/drawing/2014/main" id="{649497D0-D4D9-5823-D80C-5E5C17547730}"/>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a:extLst>
                <a:ext uri="{FF2B5EF4-FFF2-40B4-BE49-F238E27FC236}">
                  <a16:creationId xmlns:a16="http://schemas.microsoft.com/office/drawing/2014/main" id="{0F6AF1F7-49AE-BD85-D99F-25CE356C3055}"/>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a:extLst>
                <a:ext uri="{FF2B5EF4-FFF2-40B4-BE49-F238E27FC236}">
                  <a16:creationId xmlns:a16="http://schemas.microsoft.com/office/drawing/2014/main" id="{BADC9B70-1BBC-9041-2329-8EDE4EF2910B}"/>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8">
            <a:extLst>
              <a:ext uri="{FF2B5EF4-FFF2-40B4-BE49-F238E27FC236}">
                <a16:creationId xmlns:a16="http://schemas.microsoft.com/office/drawing/2014/main" id="{DF97B09B-4836-1DF2-7E50-F4A28E5F8293}"/>
              </a:ext>
            </a:extLst>
          </p:cNvPr>
          <p:cNvGrpSpPr/>
          <p:nvPr/>
        </p:nvGrpSpPr>
        <p:grpSpPr>
          <a:xfrm>
            <a:off x="5599242" y="1368971"/>
            <a:ext cx="1541751" cy="2455003"/>
            <a:chOff x="2160750" y="237575"/>
            <a:chExt cx="3253325" cy="5180425"/>
          </a:xfrm>
        </p:grpSpPr>
        <p:sp>
          <p:nvSpPr>
            <p:cNvPr id="536" name="Google Shape;536;p28">
              <a:extLst>
                <a:ext uri="{FF2B5EF4-FFF2-40B4-BE49-F238E27FC236}">
                  <a16:creationId xmlns:a16="http://schemas.microsoft.com/office/drawing/2014/main" id="{65A2A3AE-1F03-CF12-7F22-11047512C919}"/>
                </a:ext>
              </a:extLst>
            </p:cNvPr>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a:extLst>
                <a:ext uri="{FF2B5EF4-FFF2-40B4-BE49-F238E27FC236}">
                  <a16:creationId xmlns:a16="http://schemas.microsoft.com/office/drawing/2014/main" id="{4FC4A2B8-685F-5B19-31D0-3D969760FCF5}"/>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a:extLst>
                <a:ext uri="{FF2B5EF4-FFF2-40B4-BE49-F238E27FC236}">
                  <a16:creationId xmlns:a16="http://schemas.microsoft.com/office/drawing/2014/main" id="{BDA70DCF-02CB-445A-70EF-0E7326D76BAB}"/>
                </a:ext>
              </a:extLst>
            </p:cNvPr>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a:extLst>
                <a:ext uri="{FF2B5EF4-FFF2-40B4-BE49-F238E27FC236}">
                  <a16:creationId xmlns:a16="http://schemas.microsoft.com/office/drawing/2014/main" id="{C1B55496-02E1-E2EB-49FE-FF72A2DD52DC}"/>
                </a:ext>
              </a:extLst>
            </p:cNvPr>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a:extLst>
                <a:ext uri="{FF2B5EF4-FFF2-40B4-BE49-F238E27FC236}">
                  <a16:creationId xmlns:a16="http://schemas.microsoft.com/office/drawing/2014/main" id="{6DAA5430-F1EC-6E88-21C0-5DDC1C397738}"/>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a:extLst>
                <a:ext uri="{FF2B5EF4-FFF2-40B4-BE49-F238E27FC236}">
                  <a16:creationId xmlns:a16="http://schemas.microsoft.com/office/drawing/2014/main" id="{28AB352A-05DA-B82F-4286-1CF9047BC527}"/>
                </a:ext>
              </a:extLst>
            </p:cNvPr>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a:extLst>
                <a:ext uri="{FF2B5EF4-FFF2-40B4-BE49-F238E27FC236}">
                  <a16:creationId xmlns:a16="http://schemas.microsoft.com/office/drawing/2014/main" id="{2B826410-786B-2828-3DB5-B13F49CEF82A}"/>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a:extLst>
                <a:ext uri="{FF2B5EF4-FFF2-40B4-BE49-F238E27FC236}">
                  <a16:creationId xmlns:a16="http://schemas.microsoft.com/office/drawing/2014/main" id="{B231E9C4-DDA7-170C-CEEB-AAF709CB0FAC}"/>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a:extLst>
                <a:ext uri="{FF2B5EF4-FFF2-40B4-BE49-F238E27FC236}">
                  <a16:creationId xmlns:a16="http://schemas.microsoft.com/office/drawing/2014/main" id="{75A53EBD-3BF7-4DEE-D73B-6697D5C6853C}"/>
                </a:ext>
              </a:extLst>
            </p:cNvPr>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a:extLst>
                <a:ext uri="{FF2B5EF4-FFF2-40B4-BE49-F238E27FC236}">
                  <a16:creationId xmlns:a16="http://schemas.microsoft.com/office/drawing/2014/main" id="{8B4696F3-E7C4-FC0B-4302-091D09532E2A}"/>
                </a:ext>
              </a:extLst>
            </p:cNvPr>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a:extLst>
                <a:ext uri="{FF2B5EF4-FFF2-40B4-BE49-F238E27FC236}">
                  <a16:creationId xmlns:a16="http://schemas.microsoft.com/office/drawing/2014/main" id="{CA82E46F-E646-97C6-53D6-7BD702955B25}"/>
                </a:ext>
              </a:extLst>
            </p:cNvPr>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a:extLst>
                <a:ext uri="{FF2B5EF4-FFF2-40B4-BE49-F238E27FC236}">
                  <a16:creationId xmlns:a16="http://schemas.microsoft.com/office/drawing/2014/main" id="{DC54AD95-9B0C-ECEE-4218-D60C4ADC7AF6}"/>
                </a:ext>
              </a:extLst>
            </p:cNvPr>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a:extLst>
                <a:ext uri="{FF2B5EF4-FFF2-40B4-BE49-F238E27FC236}">
                  <a16:creationId xmlns:a16="http://schemas.microsoft.com/office/drawing/2014/main" id="{1A2580B2-87A5-EEE1-C50B-B69EE2716857}"/>
                </a:ext>
              </a:extLst>
            </p:cNvPr>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a:extLst>
                <a:ext uri="{FF2B5EF4-FFF2-40B4-BE49-F238E27FC236}">
                  <a16:creationId xmlns:a16="http://schemas.microsoft.com/office/drawing/2014/main" id="{05146F1D-AEA9-9F41-37B4-2FF147D3214C}"/>
                </a:ext>
              </a:extLst>
            </p:cNvPr>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a:extLst>
                <a:ext uri="{FF2B5EF4-FFF2-40B4-BE49-F238E27FC236}">
                  <a16:creationId xmlns:a16="http://schemas.microsoft.com/office/drawing/2014/main" id="{628BFCA7-4E86-34FA-48C7-5A6811BDA672}"/>
                </a:ext>
              </a:extLst>
            </p:cNvPr>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a:extLst>
                <a:ext uri="{FF2B5EF4-FFF2-40B4-BE49-F238E27FC236}">
                  <a16:creationId xmlns:a16="http://schemas.microsoft.com/office/drawing/2014/main" id="{A6495007-4CF7-056B-3CAF-5B5D0ABDBB91}"/>
                </a:ext>
              </a:extLst>
            </p:cNvPr>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a:extLst>
                <a:ext uri="{FF2B5EF4-FFF2-40B4-BE49-F238E27FC236}">
                  <a16:creationId xmlns:a16="http://schemas.microsoft.com/office/drawing/2014/main" id="{D1F5A6B6-2511-A661-5577-7E433B620BCB}"/>
                </a:ext>
              </a:extLst>
            </p:cNvPr>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a:extLst>
                <a:ext uri="{FF2B5EF4-FFF2-40B4-BE49-F238E27FC236}">
                  <a16:creationId xmlns:a16="http://schemas.microsoft.com/office/drawing/2014/main" id="{6A807C2F-1B12-5CDF-AF98-CC90F4251751}"/>
                </a:ext>
              </a:extLst>
            </p:cNvPr>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a:extLst>
                <a:ext uri="{FF2B5EF4-FFF2-40B4-BE49-F238E27FC236}">
                  <a16:creationId xmlns:a16="http://schemas.microsoft.com/office/drawing/2014/main" id="{3D6EB7FD-70C5-5EC8-A418-0855506E7442}"/>
                </a:ext>
              </a:extLst>
            </p:cNvPr>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a:extLst>
                <a:ext uri="{FF2B5EF4-FFF2-40B4-BE49-F238E27FC236}">
                  <a16:creationId xmlns:a16="http://schemas.microsoft.com/office/drawing/2014/main" id="{8EF7067C-918D-3B51-7ABC-F7A2CFC5DF1A}"/>
                </a:ext>
              </a:extLst>
            </p:cNvPr>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a:extLst>
                <a:ext uri="{FF2B5EF4-FFF2-40B4-BE49-F238E27FC236}">
                  <a16:creationId xmlns:a16="http://schemas.microsoft.com/office/drawing/2014/main" id="{C7A2B14E-0029-788B-4506-093DCAD81034}"/>
                </a:ext>
              </a:extLst>
            </p:cNvPr>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a:extLst>
                <a:ext uri="{FF2B5EF4-FFF2-40B4-BE49-F238E27FC236}">
                  <a16:creationId xmlns:a16="http://schemas.microsoft.com/office/drawing/2014/main" id="{3794C825-CE29-7737-CE42-A59158A81A7C}"/>
                </a:ext>
              </a:extLst>
            </p:cNvPr>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a:extLst>
                <a:ext uri="{FF2B5EF4-FFF2-40B4-BE49-F238E27FC236}">
                  <a16:creationId xmlns:a16="http://schemas.microsoft.com/office/drawing/2014/main" id="{4D9E3C63-442F-EC65-1E87-8D2A51F2859B}"/>
                </a:ext>
              </a:extLst>
            </p:cNvPr>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a:extLst>
                <a:ext uri="{FF2B5EF4-FFF2-40B4-BE49-F238E27FC236}">
                  <a16:creationId xmlns:a16="http://schemas.microsoft.com/office/drawing/2014/main" id="{EF69A679-54BD-B4A1-311B-A3BAE6E37EB3}"/>
                </a:ext>
              </a:extLst>
            </p:cNvPr>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a:extLst>
                <a:ext uri="{FF2B5EF4-FFF2-40B4-BE49-F238E27FC236}">
                  <a16:creationId xmlns:a16="http://schemas.microsoft.com/office/drawing/2014/main" id="{4FAE9478-4539-8288-5B8D-3248EC6F02E4}"/>
                </a:ext>
              </a:extLst>
            </p:cNvPr>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a:extLst>
                <a:ext uri="{FF2B5EF4-FFF2-40B4-BE49-F238E27FC236}">
                  <a16:creationId xmlns:a16="http://schemas.microsoft.com/office/drawing/2014/main" id="{A6EE16C3-701C-6AA4-0277-AE8485D87AA9}"/>
                </a:ext>
              </a:extLst>
            </p:cNvPr>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a:extLst>
                <a:ext uri="{FF2B5EF4-FFF2-40B4-BE49-F238E27FC236}">
                  <a16:creationId xmlns:a16="http://schemas.microsoft.com/office/drawing/2014/main" id="{AC8DD743-66B2-0C60-8C38-0CA8F63EA89A}"/>
                </a:ext>
              </a:extLst>
            </p:cNvPr>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a:extLst>
                <a:ext uri="{FF2B5EF4-FFF2-40B4-BE49-F238E27FC236}">
                  <a16:creationId xmlns:a16="http://schemas.microsoft.com/office/drawing/2014/main" id="{9D3BF1BB-CFEA-3348-139C-B7E88F85AD72}"/>
                </a:ext>
              </a:extLst>
            </p:cNvPr>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a:extLst>
                <a:ext uri="{FF2B5EF4-FFF2-40B4-BE49-F238E27FC236}">
                  <a16:creationId xmlns:a16="http://schemas.microsoft.com/office/drawing/2014/main" id="{B76813C2-7910-327C-76B4-FB6E3EBE8B28}"/>
                </a:ext>
              </a:extLst>
            </p:cNvPr>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a:extLst>
                <a:ext uri="{FF2B5EF4-FFF2-40B4-BE49-F238E27FC236}">
                  <a16:creationId xmlns:a16="http://schemas.microsoft.com/office/drawing/2014/main" id="{BC7299A5-18DC-EF40-D519-D902718DCBBB}"/>
                </a:ext>
              </a:extLst>
            </p:cNvPr>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a:extLst>
                <a:ext uri="{FF2B5EF4-FFF2-40B4-BE49-F238E27FC236}">
                  <a16:creationId xmlns:a16="http://schemas.microsoft.com/office/drawing/2014/main" id="{A4DF4DCA-B069-8BC8-262E-C5D5B54961CD}"/>
                </a:ext>
              </a:extLst>
            </p:cNvPr>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a:extLst>
                <a:ext uri="{FF2B5EF4-FFF2-40B4-BE49-F238E27FC236}">
                  <a16:creationId xmlns:a16="http://schemas.microsoft.com/office/drawing/2014/main" id="{06D8C300-17E0-E4F7-600D-C1A700880217}"/>
                </a:ext>
              </a:extLst>
            </p:cNvPr>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8B00E13D-DD5F-EB02-98A6-D5EFEF47D352}"/>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4992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gtEl>
                                        <p:attrNameLst>
                                          <p:attrName>style.visibility</p:attrName>
                                        </p:attrNameLst>
                                      </p:cBhvr>
                                      <p:to>
                                        <p:strVal val="visible"/>
                                      </p:to>
                                    </p:set>
                                    <p:animEffect transition="in" filter="randombar(horizontal)">
                                      <p:cBhvr>
                                        <p:cTn id="12" dur="500"/>
                                        <p:tgtEl>
                                          <p:spTgt spid="50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7" dur="500"/>
                                        <p:tgtEl>
                                          <p:spTgt spid="507">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507">
                                            <p:txEl>
                                              <p:pRg st="1" end="1"/>
                                            </p:txEl>
                                          </p:spTgt>
                                        </p:tgtEl>
                                        <p:attrNameLst>
                                          <p:attrName>style.visibility</p:attrName>
                                        </p:attrNameLst>
                                      </p:cBhvr>
                                      <p:to>
                                        <p:strVal val="visible"/>
                                      </p:to>
                                    </p:set>
                                    <p:animEffect transition="in" filter="randombar(horizontal)">
                                      <p:cBhvr>
                                        <p:cTn id="20" dur="500"/>
                                        <p:tgtEl>
                                          <p:spTgt spid="507">
                                            <p:txEl>
                                              <p:pRg st="1" end="1"/>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07">
                                            <p:txEl>
                                              <p:pRg st="2" end="2"/>
                                            </p:txEl>
                                          </p:spTgt>
                                        </p:tgtEl>
                                        <p:attrNameLst>
                                          <p:attrName>style.visibility</p:attrName>
                                        </p:attrNameLst>
                                      </p:cBhvr>
                                      <p:to>
                                        <p:strVal val="visible"/>
                                      </p:to>
                                    </p:set>
                                    <p:animEffect transition="in" filter="randombar(horizontal)">
                                      <p:cBhvr>
                                        <p:cTn id="23" dur="500"/>
                                        <p:tgtEl>
                                          <p:spTgt spid="507">
                                            <p:txEl>
                                              <p:pRg st="2" end="2"/>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07">
                                            <p:txEl>
                                              <p:pRg st="3" end="3"/>
                                            </p:txEl>
                                          </p:spTgt>
                                        </p:tgtEl>
                                        <p:attrNameLst>
                                          <p:attrName>style.visibility</p:attrName>
                                        </p:attrNameLst>
                                      </p:cBhvr>
                                      <p:to>
                                        <p:strVal val="visible"/>
                                      </p:to>
                                    </p:set>
                                    <p:animEffect transition="in" filter="randombar(horizontal)">
                                      <p:cBhvr>
                                        <p:cTn id="26" dur="500"/>
                                        <p:tgtEl>
                                          <p:spTgt spid="507">
                                            <p:txEl>
                                              <p:pRg st="3" end="3"/>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507">
                                            <p:txEl>
                                              <p:pRg st="4" end="4"/>
                                            </p:txEl>
                                          </p:spTgt>
                                        </p:tgtEl>
                                        <p:attrNameLst>
                                          <p:attrName>style.visibility</p:attrName>
                                        </p:attrNameLst>
                                      </p:cBhvr>
                                      <p:to>
                                        <p:strVal val="visible"/>
                                      </p:to>
                                    </p:set>
                                    <p:animEffect transition="in" filter="randombar(horizontal)">
                                      <p:cBhvr>
                                        <p:cTn id="29" dur="500"/>
                                        <p:tgtEl>
                                          <p:spTgt spid="507">
                                            <p:txEl>
                                              <p:pRg st="4" end="4"/>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507">
                                            <p:txEl>
                                              <p:pRg st="5" end="5"/>
                                            </p:txEl>
                                          </p:spTgt>
                                        </p:tgtEl>
                                        <p:attrNameLst>
                                          <p:attrName>style.visibility</p:attrName>
                                        </p:attrNameLst>
                                      </p:cBhvr>
                                      <p:to>
                                        <p:strVal val="visible"/>
                                      </p:to>
                                    </p:set>
                                    <p:animEffect transition="in" filter="randombar(horizontal)">
                                      <p:cBhvr>
                                        <p:cTn id="32" dur="500"/>
                                        <p:tgtEl>
                                          <p:spTgt spid="507">
                                            <p:txEl>
                                              <p:pRg st="5" end="5"/>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507">
                                            <p:txEl>
                                              <p:pRg st="6" end="6"/>
                                            </p:txEl>
                                          </p:spTgt>
                                        </p:tgtEl>
                                        <p:attrNameLst>
                                          <p:attrName>style.visibility</p:attrName>
                                        </p:attrNameLst>
                                      </p:cBhvr>
                                      <p:to>
                                        <p:strVal val="visible"/>
                                      </p:to>
                                    </p:set>
                                    <p:animEffect transition="in" filter="randombar(horizontal)">
                                      <p:cBhvr>
                                        <p:cTn id="35" dur="500"/>
                                        <p:tgtEl>
                                          <p:spTgt spid="507">
                                            <p:txEl>
                                              <p:pRg st="6" end="6"/>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507">
                                            <p:txEl>
                                              <p:pRg st="7" end="7"/>
                                            </p:txEl>
                                          </p:spTgt>
                                        </p:tgtEl>
                                        <p:attrNameLst>
                                          <p:attrName>style.visibility</p:attrName>
                                        </p:attrNameLst>
                                      </p:cBhvr>
                                      <p:to>
                                        <p:strVal val="visible"/>
                                      </p:to>
                                    </p:set>
                                    <p:animEffect transition="in" filter="randombar(horizontal)">
                                      <p:cBhvr>
                                        <p:cTn id="38" dur="500"/>
                                        <p:tgtEl>
                                          <p:spTgt spid="507">
                                            <p:txEl>
                                              <p:pRg st="7" end="7"/>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507">
                                            <p:txEl>
                                              <p:pRg st="8" end="8"/>
                                            </p:txEl>
                                          </p:spTgt>
                                        </p:tgtEl>
                                        <p:attrNameLst>
                                          <p:attrName>style.visibility</p:attrName>
                                        </p:attrNameLst>
                                      </p:cBhvr>
                                      <p:to>
                                        <p:strVal val="visible"/>
                                      </p:to>
                                    </p:set>
                                    <p:animEffect transition="in" filter="randombar(horizontal)">
                                      <p:cBhvr>
                                        <p:cTn id="41" dur="500"/>
                                        <p:tgtEl>
                                          <p:spTgt spid="507">
                                            <p:txEl>
                                              <p:pRg st="8" end="8"/>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507">
                                            <p:txEl>
                                              <p:pRg st="9" end="9"/>
                                            </p:txEl>
                                          </p:spTgt>
                                        </p:tgtEl>
                                        <p:attrNameLst>
                                          <p:attrName>style.visibility</p:attrName>
                                        </p:attrNameLst>
                                      </p:cBhvr>
                                      <p:to>
                                        <p:strVal val="visible"/>
                                      </p:to>
                                    </p:set>
                                    <p:animEffect transition="in" filter="randombar(horizontal)">
                                      <p:cBhvr>
                                        <p:cTn id="44" dur="500"/>
                                        <p:tgtEl>
                                          <p:spTgt spid="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4"/>
          <p:cNvSpPr txBox="1">
            <a:spLocks noGrp="1"/>
          </p:cNvSpPr>
          <p:nvPr>
            <p:ph type="ctrTitle"/>
          </p:nvPr>
        </p:nvSpPr>
        <p:spPr>
          <a:xfrm>
            <a:off x="233907" y="411123"/>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715" name="Google Shape;715;p34"/>
          <p:cNvSpPr txBox="1"/>
          <p:nvPr/>
        </p:nvSpPr>
        <p:spPr>
          <a:xfrm>
            <a:off x="233907" y="989475"/>
            <a:ext cx="4727700" cy="3266266"/>
          </a:xfrm>
          <a:prstGeom prst="rect">
            <a:avLst/>
          </a:prstGeom>
          <a:noFill/>
          <a:ln>
            <a:noFill/>
          </a:ln>
        </p:spPr>
        <p:txBody>
          <a:bodyPr spcFirstLastPara="1" wrap="square" lIns="91425" tIns="91425" rIns="91425" bIns="91425" anchor="t" anchorCtr="0">
            <a:noAutofit/>
          </a:bodyPr>
          <a:lstStyle/>
          <a:p>
            <a:r>
              <a:rPr lang="en-US" sz="1200" b="1" dirty="0">
                <a:solidFill>
                  <a:schemeClr val="bg1"/>
                </a:solidFill>
                <a:latin typeface="Maven Pro" panose="020B0604020202020204" charset="0"/>
              </a:rPr>
              <a:t>Key Takeaways:</a:t>
            </a:r>
          </a:p>
          <a:p>
            <a:pPr>
              <a:buFont typeface="Arial" panose="020B0604020202020204" pitchFamily="34" charset="0"/>
              <a:buChar char="•"/>
            </a:pPr>
            <a:r>
              <a:rPr lang="en-US" sz="1200" dirty="0">
                <a:solidFill>
                  <a:schemeClr val="bg1"/>
                </a:solidFill>
                <a:latin typeface="Maven Pro" panose="020B0604020202020204" charset="0"/>
              </a:rPr>
              <a:t>Delivered a </a:t>
            </a:r>
            <a:r>
              <a:rPr lang="en-US" sz="1200" b="1" dirty="0">
                <a:solidFill>
                  <a:schemeClr val="bg1"/>
                </a:solidFill>
                <a:latin typeface="Maven Pro" panose="020B0604020202020204" charset="0"/>
              </a:rPr>
              <a:t>feature-rich, scalable, and high-performance application</a:t>
            </a:r>
            <a:r>
              <a:rPr lang="en-US" sz="1200" dirty="0">
                <a:solidFill>
                  <a:schemeClr val="bg1"/>
                </a:solidFill>
                <a:latin typeface="Maven Pro" panose="020B0604020202020204" charset="0"/>
              </a:rPr>
              <a:t> integrating web, mobile, and analytics capabilities.</a:t>
            </a:r>
          </a:p>
          <a:p>
            <a:pPr>
              <a:buFont typeface="Arial" panose="020B0604020202020204" pitchFamily="34" charset="0"/>
              <a:buChar char="•"/>
            </a:pPr>
            <a:r>
              <a:rPr lang="en-US" sz="1200" dirty="0">
                <a:solidFill>
                  <a:schemeClr val="bg1"/>
                </a:solidFill>
                <a:latin typeface="Maven Pro" panose="020B0604020202020204" charset="0"/>
              </a:rPr>
              <a:t>Leveraged modern technologies like Django, Flutter, Vue.js, and PostgreSQL to create a secure and user-friendly experience.</a:t>
            </a:r>
          </a:p>
          <a:p>
            <a:pPr>
              <a:buFont typeface="Arial" panose="020B0604020202020204" pitchFamily="34" charset="0"/>
              <a:buChar char="•"/>
            </a:pPr>
            <a:r>
              <a:rPr lang="en-US" sz="1200" dirty="0">
                <a:solidFill>
                  <a:schemeClr val="bg1"/>
                </a:solidFill>
                <a:latin typeface="Maven Pro" panose="020B0604020202020204" charset="0"/>
              </a:rPr>
              <a:t>Focused on solving real-world challenges through advanced </a:t>
            </a:r>
            <a:r>
              <a:rPr lang="en-US" sz="1200" b="1" dirty="0">
                <a:solidFill>
                  <a:schemeClr val="bg1"/>
                </a:solidFill>
                <a:latin typeface="Maven Pro" panose="020B0604020202020204" charset="0"/>
              </a:rPr>
              <a:t>machine learning</a:t>
            </a:r>
            <a:r>
              <a:rPr lang="en-US" sz="1200" dirty="0">
                <a:solidFill>
                  <a:schemeClr val="bg1"/>
                </a:solidFill>
                <a:latin typeface="Maven Pro" panose="020B0604020202020204" charset="0"/>
              </a:rPr>
              <a:t> and predictive insights.</a:t>
            </a:r>
          </a:p>
          <a:p>
            <a:pPr>
              <a:buFont typeface="Arial" panose="020B0604020202020204" pitchFamily="34" charset="0"/>
              <a:buChar char="•"/>
            </a:pPr>
            <a:r>
              <a:rPr lang="en-US" sz="1200" dirty="0">
                <a:solidFill>
                  <a:schemeClr val="bg1"/>
                </a:solidFill>
                <a:latin typeface="Maven Pro" panose="020B0604020202020204" charset="0"/>
              </a:rPr>
              <a:t>Built a foundation for future growth with planned enhancements and innovative features.</a:t>
            </a:r>
          </a:p>
        </p:txBody>
      </p:sp>
      <p:grpSp>
        <p:nvGrpSpPr>
          <p:cNvPr id="717" name="Google Shape;717;p34"/>
          <p:cNvGrpSpPr/>
          <p:nvPr/>
        </p:nvGrpSpPr>
        <p:grpSpPr>
          <a:xfrm>
            <a:off x="5087839" y="563765"/>
            <a:ext cx="2708623" cy="1543373"/>
            <a:chOff x="2654821" y="2311071"/>
            <a:chExt cx="2279715" cy="1262120"/>
          </a:xfrm>
        </p:grpSpPr>
        <p:grpSp>
          <p:nvGrpSpPr>
            <p:cNvPr id="718" name="Google Shape;718;p34"/>
            <p:cNvGrpSpPr/>
            <p:nvPr/>
          </p:nvGrpSpPr>
          <p:grpSpPr>
            <a:xfrm>
              <a:off x="4034269" y="2840745"/>
              <a:ext cx="40212" cy="36437"/>
              <a:chOff x="4293400" y="2574725"/>
              <a:chExt cx="84425" cy="80100"/>
            </a:xfrm>
          </p:grpSpPr>
          <p:sp>
            <p:nvSpPr>
              <p:cNvPr id="719" name="Google Shape;719;p3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2"/>
              </a:solidFill>
              <a:ln>
                <a:noFill/>
              </a:ln>
            </p:spPr>
            <p:txBody>
              <a:bodyPr/>
              <a:lstStyle/>
              <a:p>
                <a:endParaRPr lang="en-US"/>
              </a:p>
            </p:txBody>
          </p:sp>
          <p:sp>
            <p:nvSpPr>
              <p:cNvPr id="720" name="Google Shape;720;p3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4"/>
            <p:cNvGrpSpPr/>
            <p:nvPr/>
          </p:nvGrpSpPr>
          <p:grpSpPr>
            <a:xfrm>
              <a:off x="3894606" y="2334874"/>
              <a:ext cx="913198" cy="518984"/>
              <a:chOff x="4000175" y="1462675"/>
              <a:chExt cx="1917275" cy="1140875"/>
            </a:xfrm>
          </p:grpSpPr>
          <p:sp>
            <p:nvSpPr>
              <p:cNvPr id="722" name="Google Shape;722;p3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2"/>
              </a:solidFill>
              <a:ln>
                <a:noFill/>
              </a:ln>
            </p:spPr>
            <p:txBody>
              <a:bodyPr/>
              <a:lstStyle/>
              <a:p>
                <a:endParaRPr lang="en-US"/>
              </a:p>
            </p:txBody>
          </p:sp>
          <p:grpSp>
            <p:nvGrpSpPr>
              <p:cNvPr id="723" name="Google Shape;723;p34"/>
              <p:cNvGrpSpPr/>
              <p:nvPr/>
            </p:nvGrpSpPr>
            <p:grpSpPr>
              <a:xfrm>
                <a:off x="4000175" y="1462675"/>
                <a:ext cx="1917275" cy="1140875"/>
                <a:chOff x="4000175" y="1462675"/>
                <a:chExt cx="1917275" cy="1140875"/>
              </a:xfrm>
            </p:grpSpPr>
            <p:sp>
              <p:nvSpPr>
                <p:cNvPr id="724" name="Google Shape;724;p3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2"/>
                </a:solidFill>
                <a:ln>
                  <a:noFill/>
                </a:ln>
              </p:spPr>
              <p:txBody>
                <a:bodyPr/>
                <a:lstStyle/>
                <a:p>
                  <a:endParaRPr lang="en-US"/>
                </a:p>
              </p:txBody>
            </p:sp>
            <p:sp>
              <p:nvSpPr>
                <p:cNvPr id="725" name="Google Shape;725;p3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29" name="Google Shape;729;p3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 name="Google Shape;730;p34"/>
            <p:cNvGrpSpPr/>
            <p:nvPr/>
          </p:nvGrpSpPr>
          <p:grpSpPr>
            <a:xfrm>
              <a:off x="3875768" y="2846704"/>
              <a:ext cx="44796" cy="47366"/>
              <a:chOff x="3960625" y="2587825"/>
              <a:chExt cx="94050" cy="104125"/>
            </a:xfrm>
          </p:grpSpPr>
          <p:sp>
            <p:nvSpPr>
              <p:cNvPr id="731" name="Google Shape;731;p3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txBody>
              <a:bodyPr/>
              <a:lstStyle/>
              <a:p>
                <a:endParaRPr lang="en-US"/>
              </a:p>
            </p:txBody>
          </p:sp>
          <p:sp>
            <p:nvSpPr>
              <p:cNvPr id="732" name="Google Shape;732;p3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4"/>
            <p:cNvGrpSpPr/>
            <p:nvPr/>
          </p:nvGrpSpPr>
          <p:grpSpPr>
            <a:xfrm>
              <a:off x="3782759" y="2807162"/>
              <a:ext cx="82686" cy="85487"/>
              <a:chOff x="3765350" y="2500900"/>
              <a:chExt cx="173600" cy="187925"/>
            </a:xfrm>
          </p:grpSpPr>
          <p:sp>
            <p:nvSpPr>
              <p:cNvPr id="734" name="Google Shape;734;p3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txBody>
              <a:bodyPr/>
              <a:lstStyle/>
              <a:p>
                <a:endParaRPr lang="en-US"/>
              </a:p>
            </p:txBody>
          </p:sp>
          <p:sp>
            <p:nvSpPr>
              <p:cNvPr id="735" name="Google Shape;735;p3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4"/>
            <p:cNvGrpSpPr/>
            <p:nvPr/>
          </p:nvGrpSpPr>
          <p:grpSpPr>
            <a:xfrm>
              <a:off x="3775674" y="2798496"/>
              <a:ext cx="40545" cy="23564"/>
              <a:chOff x="3750475" y="2481850"/>
              <a:chExt cx="85125" cy="51800"/>
            </a:xfrm>
          </p:grpSpPr>
          <p:sp>
            <p:nvSpPr>
              <p:cNvPr id="741" name="Google Shape;741;p3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txBody>
              <a:bodyPr/>
              <a:lstStyle/>
              <a:p>
                <a:endParaRPr lang="en-US"/>
              </a:p>
            </p:txBody>
          </p:sp>
        </p:grpSp>
        <p:grpSp>
          <p:nvGrpSpPr>
            <p:cNvPr id="743" name="Google Shape;743;p34"/>
            <p:cNvGrpSpPr/>
            <p:nvPr/>
          </p:nvGrpSpPr>
          <p:grpSpPr>
            <a:xfrm>
              <a:off x="3716946" y="2776024"/>
              <a:ext cx="81971" cy="76912"/>
              <a:chOff x="3627175" y="2432450"/>
              <a:chExt cx="172100" cy="169075"/>
            </a:xfrm>
          </p:grpSpPr>
          <p:sp>
            <p:nvSpPr>
              <p:cNvPr id="744" name="Google Shape;744;p3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2"/>
              </a:solidFill>
              <a:ln>
                <a:noFill/>
              </a:ln>
            </p:spPr>
            <p:txBody>
              <a:bodyPr/>
              <a:lstStyle/>
              <a:p>
                <a:endParaRPr lang="en-US"/>
              </a:p>
            </p:txBody>
          </p:sp>
          <p:sp>
            <p:nvSpPr>
              <p:cNvPr id="746" name="Google Shape;746;p3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txBody>
              <a:bodyPr/>
              <a:lstStyle/>
              <a:p>
                <a:endParaRPr lang="en-US"/>
              </a:p>
            </p:txBody>
          </p:sp>
        </p:grpSp>
        <p:grpSp>
          <p:nvGrpSpPr>
            <p:cNvPr id="747" name="Google Shape;747;p34"/>
            <p:cNvGrpSpPr/>
            <p:nvPr/>
          </p:nvGrpSpPr>
          <p:grpSpPr>
            <a:xfrm>
              <a:off x="3685682" y="2845624"/>
              <a:ext cx="29311" cy="45055"/>
              <a:chOff x="3561536" y="2585450"/>
              <a:chExt cx="61539" cy="99045"/>
            </a:xfrm>
          </p:grpSpPr>
          <p:sp>
            <p:nvSpPr>
              <p:cNvPr id="748" name="Google Shape;748;p3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2"/>
              </a:solidFill>
              <a:ln>
                <a:noFill/>
              </a:ln>
            </p:spPr>
            <p:txBody>
              <a:bodyPr/>
              <a:lstStyle/>
              <a:p>
                <a:endParaRPr lang="en-US"/>
              </a:p>
            </p:txBody>
          </p:sp>
        </p:grpSp>
        <p:grpSp>
          <p:nvGrpSpPr>
            <p:cNvPr id="750" name="Google Shape;750;p34"/>
            <p:cNvGrpSpPr/>
            <p:nvPr/>
          </p:nvGrpSpPr>
          <p:grpSpPr>
            <a:xfrm>
              <a:off x="3849905" y="2572252"/>
              <a:ext cx="74339" cy="119559"/>
              <a:chOff x="3906325" y="1984500"/>
              <a:chExt cx="156075" cy="262825"/>
            </a:xfrm>
          </p:grpSpPr>
          <p:sp>
            <p:nvSpPr>
              <p:cNvPr id="751" name="Google Shape;751;p3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txBody>
              <a:bodyPr/>
              <a:lstStyle/>
              <a:p>
                <a:endParaRPr lang="en-US"/>
              </a:p>
            </p:txBody>
          </p:sp>
          <p:sp>
            <p:nvSpPr>
              <p:cNvPr id="752" name="Google Shape;752;p3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4"/>
            <p:cNvGrpSpPr/>
            <p:nvPr/>
          </p:nvGrpSpPr>
          <p:grpSpPr>
            <a:xfrm>
              <a:off x="2654821" y="2414345"/>
              <a:ext cx="667570" cy="558731"/>
              <a:chOff x="1397225" y="1637375"/>
              <a:chExt cx="1401575" cy="1228250"/>
            </a:xfrm>
          </p:grpSpPr>
          <p:sp>
            <p:nvSpPr>
              <p:cNvPr id="754" name="Google Shape;754;p3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2"/>
              </a:solidFill>
              <a:ln>
                <a:noFill/>
              </a:ln>
            </p:spPr>
            <p:txBody>
              <a:bodyPr/>
              <a:lstStyle/>
              <a:p>
                <a:endParaRPr lang="en-US"/>
              </a:p>
            </p:txBody>
          </p:sp>
          <p:grpSp>
            <p:nvGrpSpPr>
              <p:cNvPr id="755" name="Google Shape;755;p34"/>
              <p:cNvGrpSpPr/>
              <p:nvPr/>
            </p:nvGrpSpPr>
            <p:grpSpPr>
              <a:xfrm>
                <a:off x="1397225" y="1637375"/>
                <a:ext cx="1398775" cy="1228250"/>
                <a:chOff x="1397225" y="1637375"/>
                <a:chExt cx="1398775" cy="1228250"/>
              </a:xfrm>
            </p:grpSpPr>
            <p:sp>
              <p:nvSpPr>
                <p:cNvPr id="756" name="Google Shape;756;p3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8" name="Google Shape;758;p34"/>
            <p:cNvGrpSpPr/>
            <p:nvPr/>
          </p:nvGrpSpPr>
          <p:grpSpPr>
            <a:xfrm>
              <a:off x="3230417" y="3103734"/>
              <a:ext cx="282982" cy="280332"/>
              <a:chOff x="2605700" y="3152850"/>
              <a:chExt cx="594125" cy="616250"/>
            </a:xfrm>
          </p:grpSpPr>
          <p:sp>
            <p:nvSpPr>
              <p:cNvPr id="759" name="Google Shape;759;p3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2"/>
              </a:solidFill>
              <a:ln>
                <a:noFill/>
              </a:ln>
            </p:spPr>
            <p:txBody>
              <a:bodyPr/>
              <a:lstStyle/>
              <a:p>
                <a:endParaRPr lang="en-US"/>
              </a:p>
            </p:txBody>
          </p:sp>
          <p:sp>
            <p:nvSpPr>
              <p:cNvPr id="760" name="Google Shape;760;p3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61" name="Google Shape;761;p34"/>
            <p:cNvGrpSpPr/>
            <p:nvPr/>
          </p:nvGrpSpPr>
          <p:grpSpPr>
            <a:xfrm>
              <a:off x="3265985" y="3226989"/>
              <a:ext cx="87151" cy="346202"/>
              <a:chOff x="2680375" y="3423800"/>
              <a:chExt cx="182975" cy="761050"/>
            </a:xfrm>
          </p:grpSpPr>
          <p:sp>
            <p:nvSpPr>
              <p:cNvPr id="762" name="Google Shape;762;p3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2"/>
              </a:solidFill>
              <a:ln>
                <a:noFill/>
              </a:ln>
            </p:spPr>
            <p:txBody>
              <a:bodyPr/>
              <a:lstStyle/>
              <a:p>
                <a:endParaRPr lang="en-US"/>
              </a:p>
            </p:txBody>
          </p:sp>
          <p:sp>
            <p:nvSpPr>
              <p:cNvPr id="763" name="Google Shape;763;p3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34"/>
            <p:cNvGrpSpPr/>
            <p:nvPr/>
          </p:nvGrpSpPr>
          <p:grpSpPr>
            <a:xfrm>
              <a:off x="3855466" y="3289811"/>
              <a:ext cx="112514" cy="94210"/>
              <a:chOff x="3918000" y="3561900"/>
              <a:chExt cx="236225" cy="207100"/>
            </a:xfrm>
          </p:grpSpPr>
          <p:sp>
            <p:nvSpPr>
              <p:cNvPr id="765" name="Google Shape;765;p3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2"/>
              </a:solidFill>
              <a:ln>
                <a:noFill/>
              </a:ln>
            </p:spPr>
            <p:txBody>
              <a:bodyPr/>
              <a:lstStyle/>
              <a:p>
                <a:endParaRPr lang="en-US"/>
              </a:p>
            </p:txBody>
          </p:sp>
          <p:sp>
            <p:nvSpPr>
              <p:cNvPr id="766" name="Google Shape;766;p3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3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70" name="Google Shape;770;p34"/>
            <p:cNvGrpSpPr/>
            <p:nvPr/>
          </p:nvGrpSpPr>
          <p:grpSpPr>
            <a:xfrm>
              <a:off x="2905224" y="2311071"/>
              <a:ext cx="596721" cy="528992"/>
              <a:chOff x="1922950" y="1410350"/>
              <a:chExt cx="1252825" cy="1162875"/>
            </a:xfrm>
          </p:grpSpPr>
          <p:sp>
            <p:nvSpPr>
              <p:cNvPr id="771" name="Google Shape;771;p3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87" name="Google Shape;787;p3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07" name="Google Shape;807;p3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08" name="Google Shape;808;p3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34"/>
            <p:cNvGrpSpPr/>
            <p:nvPr/>
          </p:nvGrpSpPr>
          <p:grpSpPr>
            <a:xfrm>
              <a:off x="3280929" y="3294542"/>
              <a:ext cx="109894" cy="272224"/>
              <a:chOff x="2711750" y="3572300"/>
              <a:chExt cx="230725" cy="598425"/>
            </a:xfrm>
          </p:grpSpPr>
          <p:sp>
            <p:nvSpPr>
              <p:cNvPr id="810" name="Google Shape;810;p3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3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34"/>
            <p:cNvGrpSpPr/>
            <p:nvPr/>
          </p:nvGrpSpPr>
          <p:grpSpPr>
            <a:xfrm>
              <a:off x="3790439" y="2408636"/>
              <a:ext cx="73017" cy="75684"/>
              <a:chOff x="3781475" y="1624825"/>
              <a:chExt cx="153300" cy="166375"/>
            </a:xfrm>
          </p:grpSpPr>
          <p:sp>
            <p:nvSpPr>
              <p:cNvPr id="814" name="Google Shape;814;p3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3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34"/>
            <p:cNvGrpSpPr/>
            <p:nvPr/>
          </p:nvGrpSpPr>
          <p:grpSpPr>
            <a:xfrm>
              <a:off x="4403342" y="3107749"/>
              <a:ext cx="316680" cy="101374"/>
              <a:chOff x="5068275" y="3161675"/>
              <a:chExt cx="664875" cy="222850"/>
            </a:xfrm>
          </p:grpSpPr>
          <p:sp>
            <p:nvSpPr>
              <p:cNvPr id="826" name="Google Shape;826;p3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3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4"/>
            <p:cNvGrpSpPr/>
            <p:nvPr/>
          </p:nvGrpSpPr>
          <p:grpSpPr>
            <a:xfrm>
              <a:off x="3697513" y="2707266"/>
              <a:ext cx="59549" cy="79733"/>
              <a:chOff x="3586375" y="2281300"/>
              <a:chExt cx="125025" cy="175275"/>
            </a:xfrm>
          </p:grpSpPr>
          <p:sp>
            <p:nvSpPr>
              <p:cNvPr id="860" name="Google Shape;860;p3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3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34"/>
            <p:cNvGrpSpPr/>
            <p:nvPr/>
          </p:nvGrpSpPr>
          <p:grpSpPr>
            <a:xfrm>
              <a:off x="4513224" y="3221724"/>
              <a:ext cx="274563" cy="280321"/>
              <a:chOff x="5298975" y="3412225"/>
              <a:chExt cx="576450" cy="616225"/>
            </a:xfrm>
          </p:grpSpPr>
          <p:sp>
            <p:nvSpPr>
              <p:cNvPr id="864" name="Google Shape;864;p3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65" name="Google Shape;865;p3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4"/>
            <p:cNvGrpSpPr/>
            <p:nvPr/>
          </p:nvGrpSpPr>
          <p:grpSpPr>
            <a:xfrm>
              <a:off x="4824403" y="3421846"/>
              <a:ext cx="110132" cy="130647"/>
              <a:chOff x="5952300" y="3852150"/>
              <a:chExt cx="231225" cy="287200"/>
            </a:xfrm>
          </p:grpSpPr>
          <p:sp>
            <p:nvSpPr>
              <p:cNvPr id="867" name="Google Shape;867;p3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34"/>
            <p:cNvGrpSpPr/>
            <p:nvPr/>
          </p:nvGrpSpPr>
          <p:grpSpPr>
            <a:xfrm>
              <a:off x="4295710" y="3079670"/>
              <a:ext cx="14968" cy="27135"/>
              <a:chOff x="4842300" y="3099950"/>
              <a:chExt cx="31425" cy="59650"/>
            </a:xfrm>
          </p:grpSpPr>
          <p:sp>
            <p:nvSpPr>
              <p:cNvPr id="878" name="Google Shape;878;p3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34"/>
            <p:cNvGrpSpPr/>
            <p:nvPr/>
          </p:nvGrpSpPr>
          <p:grpSpPr>
            <a:xfrm>
              <a:off x="3831056" y="2816010"/>
              <a:ext cx="37378" cy="27612"/>
              <a:chOff x="3866750" y="2520350"/>
              <a:chExt cx="78475" cy="60700"/>
            </a:xfrm>
          </p:grpSpPr>
          <p:sp>
            <p:nvSpPr>
              <p:cNvPr id="891" name="Google Shape;891;p3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3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2" name="Google Shape;912;p3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24" name="Google Shape;924;p3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34"/>
            <p:cNvGrpSpPr/>
            <p:nvPr/>
          </p:nvGrpSpPr>
          <p:grpSpPr>
            <a:xfrm>
              <a:off x="3632736" y="3051591"/>
              <a:ext cx="63288" cy="45217"/>
              <a:chOff x="3450375" y="3038225"/>
              <a:chExt cx="132875" cy="99400"/>
            </a:xfrm>
          </p:grpSpPr>
          <p:sp>
            <p:nvSpPr>
              <p:cNvPr id="938" name="Google Shape;938;p3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3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49" name="Google Shape;949;p3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59" name="Google Shape;959;p3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65" name="Google Shape;965;p3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4"/>
          <p:cNvGrpSpPr/>
          <p:nvPr/>
        </p:nvGrpSpPr>
        <p:grpSpPr>
          <a:xfrm>
            <a:off x="8355742" y="2447617"/>
            <a:ext cx="338852" cy="2014657"/>
            <a:chOff x="7771352" y="1698225"/>
            <a:chExt cx="338852" cy="2014657"/>
          </a:xfrm>
        </p:grpSpPr>
        <p:sp>
          <p:nvSpPr>
            <p:cNvPr id="976" name="Google Shape;976;p34"/>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779487" y="3318418"/>
              <a:ext cx="322581" cy="138200"/>
            </a:xfrm>
            <a:custGeom>
              <a:avLst/>
              <a:gdLst/>
              <a:ahLst/>
              <a:cxnLst/>
              <a:rect l="l" t="t" r="r" b="b"/>
              <a:pathLst>
                <a:path w="6503" h="2786" extrusionOk="0">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779487" y="3083985"/>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7779487" y="2849602"/>
              <a:ext cx="322581" cy="138200"/>
            </a:xfrm>
            <a:custGeom>
              <a:avLst/>
              <a:gdLst/>
              <a:ahLst/>
              <a:cxnLst/>
              <a:rect l="l" t="t" r="r" b="b"/>
              <a:pathLst>
                <a:path w="6503" h="2786" extrusionOk="0">
                  <a:moveTo>
                    <a:pt x="5126" y="0"/>
                  </a:moveTo>
                  <a:cubicBezTo>
                    <a:pt x="5119" y="0"/>
                    <a:pt x="5111" y="1"/>
                    <a:pt x="5104" y="1"/>
                  </a:cubicBezTo>
                  <a:lnTo>
                    <a:pt x="1399" y="1"/>
                  </a:lnTo>
                  <a:cubicBezTo>
                    <a:pt x="618" y="1"/>
                    <a:pt x="0" y="618"/>
                    <a:pt x="0" y="1387"/>
                  </a:cubicBezTo>
                  <a:cubicBezTo>
                    <a:pt x="0" y="2155"/>
                    <a:pt x="618" y="2785"/>
                    <a:pt x="1399" y="2785"/>
                  </a:cubicBezTo>
                  <a:lnTo>
                    <a:pt x="5104" y="2785"/>
                  </a:lnTo>
                  <a:cubicBezTo>
                    <a:pt x="5872" y="2785"/>
                    <a:pt x="6502" y="2155"/>
                    <a:pt x="6502" y="1387"/>
                  </a:cubicBezTo>
                  <a:cubicBezTo>
                    <a:pt x="6502" y="626"/>
                    <a:pt x="5885" y="0"/>
                    <a:pt x="5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779487" y="2614575"/>
              <a:ext cx="322581" cy="138200"/>
            </a:xfrm>
            <a:custGeom>
              <a:avLst/>
              <a:gdLst/>
              <a:ahLst/>
              <a:cxnLst/>
              <a:rect l="l" t="t" r="r" b="b"/>
              <a:pathLst>
                <a:path w="6503" h="2786" extrusionOk="0">
                  <a:moveTo>
                    <a:pt x="1386" y="1"/>
                  </a:moveTo>
                  <a:cubicBezTo>
                    <a:pt x="618" y="1"/>
                    <a:pt x="0" y="631"/>
                    <a:pt x="0" y="1399"/>
                  </a:cubicBezTo>
                  <a:cubicBezTo>
                    <a:pt x="0" y="2168"/>
                    <a:pt x="618" y="2786"/>
                    <a:pt x="1386" y="2786"/>
                  </a:cubicBezTo>
                  <a:lnTo>
                    <a:pt x="5104" y="2786"/>
                  </a:lnTo>
                  <a:cubicBezTo>
                    <a:pt x="5872" y="2786"/>
                    <a:pt x="6502" y="2168"/>
                    <a:pt x="6502" y="1399"/>
                  </a:cubicBezTo>
                  <a:cubicBezTo>
                    <a:pt x="6502" y="631"/>
                    <a:pt x="5872" y="1"/>
                    <a:pt x="5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34"/>
          <p:cNvGrpSpPr/>
          <p:nvPr/>
        </p:nvGrpSpPr>
        <p:grpSpPr>
          <a:xfrm>
            <a:off x="7337116" y="2447617"/>
            <a:ext cx="338207" cy="2014657"/>
            <a:chOff x="6905926" y="1698225"/>
            <a:chExt cx="338207" cy="2014657"/>
          </a:xfrm>
        </p:grpSpPr>
        <p:sp>
          <p:nvSpPr>
            <p:cNvPr id="983" name="Google Shape;983;p34"/>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913466" y="2614575"/>
              <a:ext cx="322581" cy="138200"/>
            </a:xfrm>
            <a:custGeom>
              <a:avLst/>
              <a:gdLst/>
              <a:ahLst/>
              <a:cxnLst/>
              <a:rect l="l" t="t" r="r" b="b"/>
              <a:pathLst>
                <a:path w="6503" h="2786" extrusionOk="0">
                  <a:moveTo>
                    <a:pt x="1399" y="1"/>
                  </a:moveTo>
                  <a:cubicBezTo>
                    <a:pt x="630" y="1"/>
                    <a:pt x="0" y="631"/>
                    <a:pt x="0" y="1399"/>
                  </a:cubicBezTo>
                  <a:cubicBezTo>
                    <a:pt x="0" y="2168"/>
                    <a:pt x="630" y="2786"/>
                    <a:pt x="1399" y="2786"/>
                  </a:cubicBezTo>
                  <a:lnTo>
                    <a:pt x="5116" y="2786"/>
                  </a:lnTo>
                  <a:cubicBezTo>
                    <a:pt x="5885" y="2786"/>
                    <a:pt x="6502" y="2168"/>
                    <a:pt x="6502" y="1399"/>
                  </a:cubicBezTo>
                  <a:cubicBezTo>
                    <a:pt x="6502" y="631"/>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913466" y="2380192"/>
              <a:ext cx="322581" cy="138200"/>
            </a:xfrm>
            <a:custGeom>
              <a:avLst/>
              <a:gdLst/>
              <a:ahLst/>
              <a:cxnLst/>
              <a:rect l="l" t="t" r="r" b="b"/>
              <a:pathLst>
                <a:path w="6503" h="2786" extrusionOk="0">
                  <a:moveTo>
                    <a:pt x="1399" y="0"/>
                  </a:moveTo>
                  <a:cubicBezTo>
                    <a:pt x="618" y="0"/>
                    <a:pt x="0" y="618"/>
                    <a:pt x="0" y="1386"/>
                  </a:cubicBezTo>
                  <a:cubicBezTo>
                    <a:pt x="0" y="2155"/>
                    <a:pt x="618" y="2785"/>
                    <a:pt x="1399" y="2785"/>
                  </a:cubicBezTo>
                  <a:lnTo>
                    <a:pt x="5116" y="2785"/>
                  </a:lnTo>
                  <a:cubicBezTo>
                    <a:pt x="5885" y="2785"/>
                    <a:pt x="6502" y="2155"/>
                    <a:pt x="6502" y="1386"/>
                  </a:cubicBezTo>
                  <a:cubicBezTo>
                    <a:pt x="6502" y="618"/>
                    <a:pt x="5885" y="0"/>
                    <a:pt x="5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913466" y="2145164"/>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34"/>
          <p:cNvGrpSpPr/>
          <p:nvPr/>
        </p:nvGrpSpPr>
        <p:grpSpPr>
          <a:xfrm>
            <a:off x="6318490" y="2420116"/>
            <a:ext cx="338207" cy="2014657"/>
            <a:chOff x="6048625" y="1698225"/>
            <a:chExt cx="338207" cy="2014657"/>
          </a:xfrm>
        </p:grpSpPr>
        <p:sp>
          <p:nvSpPr>
            <p:cNvPr id="992" name="Google Shape;992;p34"/>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056115" y="3318418"/>
              <a:ext cx="323226" cy="138200"/>
            </a:xfrm>
            <a:custGeom>
              <a:avLst/>
              <a:gdLst/>
              <a:ahLst/>
              <a:cxnLst/>
              <a:rect l="l" t="t" r="r" b="b"/>
              <a:pathLst>
                <a:path w="6516" h="2786" extrusionOk="0">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056115" y="3083985"/>
              <a:ext cx="322581" cy="138200"/>
            </a:xfrm>
            <a:custGeom>
              <a:avLst/>
              <a:gdLst/>
              <a:ahLst/>
              <a:cxnLst/>
              <a:rect l="l" t="t" r="r" b="b"/>
              <a:pathLst>
                <a:path w="6503" h="2786" extrusionOk="0">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34"/>
          <p:cNvSpPr txBox="1">
            <a:spLocks noGrp="1"/>
          </p:cNvSpPr>
          <p:nvPr>
            <p:ph type="subTitle" idx="4294967295"/>
          </p:nvPr>
        </p:nvSpPr>
        <p:spPr>
          <a:xfrm>
            <a:off x="6033240" y="4605542"/>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solidFill>
                  <a:schemeClr val="accent1"/>
                </a:solidFill>
                <a:latin typeface="Share Tech"/>
                <a:ea typeface="Share Tech"/>
                <a:cs typeface="Share Tech"/>
                <a:sym typeface="Share Tech"/>
              </a:rPr>
              <a:t>30%</a:t>
            </a:r>
            <a:endParaRPr sz="2200">
              <a:solidFill>
                <a:schemeClr val="accent1"/>
              </a:solidFill>
              <a:latin typeface="Share Tech"/>
              <a:ea typeface="Share Tech"/>
              <a:cs typeface="Share Tech"/>
              <a:sym typeface="Share Tech"/>
            </a:endParaRPr>
          </a:p>
        </p:txBody>
      </p:sp>
      <p:sp>
        <p:nvSpPr>
          <p:cNvPr id="1004" name="Google Shape;1004;p34"/>
          <p:cNvSpPr txBox="1">
            <a:spLocks noGrp="1"/>
          </p:cNvSpPr>
          <p:nvPr>
            <p:ph type="subTitle" idx="4294967295"/>
          </p:nvPr>
        </p:nvSpPr>
        <p:spPr>
          <a:xfrm>
            <a:off x="7051865" y="4605542"/>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solidFill>
                  <a:schemeClr val="accent2"/>
                </a:solidFill>
                <a:latin typeface="Share Tech"/>
                <a:ea typeface="Share Tech"/>
                <a:cs typeface="Share Tech"/>
                <a:sym typeface="Share Tech"/>
              </a:rPr>
              <a:t>80%</a:t>
            </a:r>
            <a:endParaRPr sz="2200">
              <a:solidFill>
                <a:schemeClr val="accent2"/>
              </a:solidFill>
              <a:latin typeface="Share Tech"/>
              <a:ea typeface="Share Tech"/>
              <a:cs typeface="Share Tech"/>
              <a:sym typeface="Share Tech"/>
            </a:endParaRPr>
          </a:p>
        </p:txBody>
      </p:sp>
      <p:sp>
        <p:nvSpPr>
          <p:cNvPr id="1005" name="Google Shape;1005;p34"/>
          <p:cNvSpPr txBox="1">
            <a:spLocks noGrp="1"/>
          </p:cNvSpPr>
          <p:nvPr>
            <p:ph type="subTitle" idx="4294967295"/>
          </p:nvPr>
        </p:nvSpPr>
        <p:spPr>
          <a:xfrm>
            <a:off x="8070490" y="4605542"/>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solidFill>
                  <a:schemeClr val="accent3"/>
                </a:solidFill>
                <a:latin typeface="Share Tech"/>
                <a:ea typeface="Share Tech"/>
                <a:cs typeface="Share Tech"/>
                <a:sym typeface="Share Tech"/>
              </a:rPr>
              <a:t>50%</a:t>
            </a:r>
            <a:endParaRPr sz="2200">
              <a:solidFill>
                <a:schemeClr val="accent3"/>
              </a:solidFill>
              <a:latin typeface="Share Tech"/>
              <a:ea typeface="Share Tech"/>
              <a:cs typeface="Share Tech"/>
              <a:sym typeface="Share Tech"/>
            </a:endParaRPr>
          </a:p>
        </p:txBody>
      </p:sp>
      <p:pic>
        <p:nvPicPr>
          <p:cNvPr id="2" name="Picture 1" descr="A logo with a red white and blue circle&#10;&#10;Description automatically generated">
            <a:extLst>
              <a:ext uri="{FF2B5EF4-FFF2-40B4-BE49-F238E27FC236}">
                <a16:creationId xmlns:a16="http://schemas.microsoft.com/office/drawing/2014/main" id="{83B1410E-CAE3-46B4-3744-6A43208B55B9}"/>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Effect transition="in" filter="wheel(1)">
                                      <p:cBhvr>
                                        <p:cTn id="7" dur="2000"/>
                                        <p:tgtEl>
                                          <p:spTgt spid="717"/>
                                        </p:tgtEl>
                                      </p:cBhvr>
                                    </p:animEffect>
                                  </p:childTnLst>
                                </p:cTn>
                              </p:par>
                              <p:par>
                                <p:cTn id="8" presetID="21" presetClass="entr" presetSubtype="1" fill="hold" nodeType="withEffect">
                                  <p:stCondLst>
                                    <p:cond delay="0"/>
                                  </p:stCondLst>
                                  <p:childTnLst>
                                    <p:set>
                                      <p:cBhvr>
                                        <p:cTn id="9" dur="1" fill="hold">
                                          <p:stCondLst>
                                            <p:cond delay="0"/>
                                          </p:stCondLst>
                                        </p:cTn>
                                        <p:tgtEl>
                                          <p:spTgt spid="975"/>
                                        </p:tgtEl>
                                        <p:attrNameLst>
                                          <p:attrName>style.visibility</p:attrName>
                                        </p:attrNameLst>
                                      </p:cBhvr>
                                      <p:to>
                                        <p:strVal val="visible"/>
                                      </p:to>
                                    </p:set>
                                    <p:animEffect transition="in" filter="wheel(1)">
                                      <p:cBhvr>
                                        <p:cTn id="10" dur="2000"/>
                                        <p:tgtEl>
                                          <p:spTgt spid="975"/>
                                        </p:tgtEl>
                                      </p:cBhvr>
                                    </p:animEffect>
                                  </p:childTnLst>
                                </p:cTn>
                              </p:par>
                              <p:par>
                                <p:cTn id="11" presetID="21" presetClass="entr" presetSubtype="1" fill="hold" nodeType="withEffect">
                                  <p:stCondLst>
                                    <p:cond delay="0"/>
                                  </p:stCondLst>
                                  <p:childTnLst>
                                    <p:set>
                                      <p:cBhvr>
                                        <p:cTn id="12" dur="1" fill="hold">
                                          <p:stCondLst>
                                            <p:cond delay="0"/>
                                          </p:stCondLst>
                                        </p:cTn>
                                        <p:tgtEl>
                                          <p:spTgt spid="982"/>
                                        </p:tgtEl>
                                        <p:attrNameLst>
                                          <p:attrName>style.visibility</p:attrName>
                                        </p:attrNameLst>
                                      </p:cBhvr>
                                      <p:to>
                                        <p:strVal val="visible"/>
                                      </p:to>
                                    </p:set>
                                    <p:animEffect transition="in" filter="wheel(1)">
                                      <p:cBhvr>
                                        <p:cTn id="13" dur="2000"/>
                                        <p:tgtEl>
                                          <p:spTgt spid="982"/>
                                        </p:tgtEl>
                                      </p:cBhvr>
                                    </p:animEffect>
                                  </p:childTnLst>
                                </p:cTn>
                              </p:par>
                              <p:par>
                                <p:cTn id="14" presetID="21" presetClass="entr" presetSubtype="1" fill="hold" nodeType="withEffect">
                                  <p:stCondLst>
                                    <p:cond delay="0"/>
                                  </p:stCondLst>
                                  <p:childTnLst>
                                    <p:set>
                                      <p:cBhvr>
                                        <p:cTn id="15" dur="1" fill="hold">
                                          <p:stCondLst>
                                            <p:cond delay="0"/>
                                          </p:stCondLst>
                                        </p:cTn>
                                        <p:tgtEl>
                                          <p:spTgt spid="991"/>
                                        </p:tgtEl>
                                        <p:attrNameLst>
                                          <p:attrName>style.visibility</p:attrName>
                                        </p:attrNameLst>
                                      </p:cBhvr>
                                      <p:to>
                                        <p:strVal val="visible"/>
                                      </p:to>
                                    </p:set>
                                    <p:animEffect transition="in" filter="wheel(1)">
                                      <p:cBhvr>
                                        <p:cTn id="16" dur="2000"/>
                                        <p:tgtEl>
                                          <p:spTgt spid="99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14"/>
                                        </p:tgtEl>
                                        <p:attrNameLst>
                                          <p:attrName>style.visibility</p:attrName>
                                        </p:attrNameLst>
                                      </p:cBhvr>
                                      <p:to>
                                        <p:strVal val="visible"/>
                                      </p:to>
                                    </p:set>
                                    <p:animEffect transition="in" filter="randombar(horizontal)">
                                      <p:cBhvr>
                                        <p:cTn id="21" dur="500"/>
                                        <p:tgtEl>
                                          <p:spTgt spid="7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15">
                                            <p:txEl>
                                              <p:pRg st="0" end="0"/>
                                            </p:txEl>
                                          </p:spTgt>
                                        </p:tgtEl>
                                        <p:attrNameLst>
                                          <p:attrName>style.visibility</p:attrName>
                                        </p:attrNameLst>
                                      </p:cBhvr>
                                      <p:to>
                                        <p:strVal val="visible"/>
                                      </p:to>
                                    </p:set>
                                    <p:animEffect transition="in" filter="randombar(horizontal)">
                                      <p:cBhvr>
                                        <p:cTn id="26" dur="500"/>
                                        <p:tgtEl>
                                          <p:spTgt spid="715">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715">
                                            <p:txEl>
                                              <p:pRg st="1" end="1"/>
                                            </p:txEl>
                                          </p:spTgt>
                                        </p:tgtEl>
                                        <p:attrNameLst>
                                          <p:attrName>style.visibility</p:attrName>
                                        </p:attrNameLst>
                                      </p:cBhvr>
                                      <p:to>
                                        <p:strVal val="visible"/>
                                      </p:to>
                                    </p:set>
                                    <p:animEffect transition="in" filter="randombar(horizontal)">
                                      <p:cBhvr>
                                        <p:cTn id="29" dur="500"/>
                                        <p:tgtEl>
                                          <p:spTgt spid="715">
                                            <p:txEl>
                                              <p:pRg st="1" end="1"/>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715">
                                            <p:txEl>
                                              <p:pRg st="2" end="2"/>
                                            </p:txEl>
                                          </p:spTgt>
                                        </p:tgtEl>
                                        <p:attrNameLst>
                                          <p:attrName>style.visibility</p:attrName>
                                        </p:attrNameLst>
                                      </p:cBhvr>
                                      <p:to>
                                        <p:strVal val="visible"/>
                                      </p:to>
                                    </p:set>
                                    <p:animEffect transition="in" filter="randombar(horizontal)">
                                      <p:cBhvr>
                                        <p:cTn id="32" dur="500"/>
                                        <p:tgtEl>
                                          <p:spTgt spid="715">
                                            <p:txEl>
                                              <p:pRg st="2" end="2"/>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715">
                                            <p:txEl>
                                              <p:pRg st="3" end="3"/>
                                            </p:txEl>
                                          </p:spTgt>
                                        </p:tgtEl>
                                        <p:attrNameLst>
                                          <p:attrName>style.visibility</p:attrName>
                                        </p:attrNameLst>
                                      </p:cBhvr>
                                      <p:to>
                                        <p:strVal val="visible"/>
                                      </p:to>
                                    </p:set>
                                    <p:animEffect transition="in" filter="randombar(horizontal)">
                                      <p:cBhvr>
                                        <p:cTn id="35" dur="500"/>
                                        <p:tgtEl>
                                          <p:spTgt spid="715">
                                            <p:txEl>
                                              <p:pRg st="3" end="3"/>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715">
                                            <p:txEl>
                                              <p:pRg st="4" end="4"/>
                                            </p:txEl>
                                          </p:spTgt>
                                        </p:tgtEl>
                                        <p:attrNameLst>
                                          <p:attrName>style.visibility</p:attrName>
                                        </p:attrNameLst>
                                      </p:cBhvr>
                                      <p:to>
                                        <p:strVal val="visible"/>
                                      </p:to>
                                    </p:set>
                                    <p:animEffect transition="in" filter="randombar(horizontal)">
                                      <p:cBhvr>
                                        <p:cTn id="38" dur="500"/>
                                        <p:tgtEl>
                                          <p:spTgt spid="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47"/>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356" name="Google Shape;1356;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US" dirty="0">
                <a:hlinkClick r:id="rId3"/>
              </a:rPr>
              <a:t>mohand.mahmoud@gmail.com</a:t>
            </a:r>
            <a:br>
              <a:rPr lang="en-US" dirty="0"/>
            </a:br>
            <a:r>
              <a:rPr lang="en" dirty="0"/>
              <a:t>01124762559</a:t>
            </a:r>
            <a:endParaRPr dirty="0"/>
          </a:p>
          <a:p>
            <a:pPr marL="0" lvl="0" indent="0" algn="ctr" rtl="0">
              <a:spcBef>
                <a:spcPts val="0"/>
              </a:spcBef>
              <a:spcAft>
                <a:spcPts val="0"/>
              </a:spcAft>
              <a:buNone/>
            </a:pPr>
            <a:r>
              <a:rPr lang="en-US" dirty="0"/>
              <a:t>https://et3egypt.com</a:t>
            </a:r>
            <a:endParaRPr dirty="0"/>
          </a:p>
        </p:txBody>
      </p:sp>
      <p:sp>
        <p:nvSpPr>
          <p:cNvPr id="1358" name="Google Shape;1358;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47"/>
          <p:cNvGrpSpPr/>
          <p:nvPr/>
        </p:nvGrpSpPr>
        <p:grpSpPr>
          <a:xfrm>
            <a:off x="7981434" y="-1177061"/>
            <a:ext cx="203789" cy="1274754"/>
            <a:chOff x="2877432" y="975334"/>
            <a:chExt cx="188886" cy="1181531"/>
          </a:xfrm>
        </p:grpSpPr>
        <p:sp>
          <p:nvSpPr>
            <p:cNvPr id="1360" name="Google Shape;1360;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a:hlinkClick r:id="rId4"/>
          </p:cNvPr>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a:hlinkClick r:id="rId5"/>
          </p:cNvPr>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a:hlinkClick r:id="rId6"/>
          </p:cNvPr>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47"/>
          <p:cNvGrpSpPr/>
          <p:nvPr/>
        </p:nvGrpSpPr>
        <p:grpSpPr>
          <a:xfrm>
            <a:off x="3407882" y="3252461"/>
            <a:ext cx="261630" cy="261630"/>
            <a:chOff x="3368074" y="3882537"/>
            <a:chExt cx="215298" cy="215298"/>
          </a:xfrm>
        </p:grpSpPr>
        <p:sp>
          <p:nvSpPr>
            <p:cNvPr id="1369" name="Google Shape;1369;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47"/>
          <p:cNvSpPr/>
          <p:nvPr/>
        </p:nvSpPr>
        <p:spPr>
          <a:xfrm>
            <a:off x="5066623" y="3252448"/>
            <a:ext cx="320355" cy="2616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47"/>
          <p:cNvGrpSpPr/>
          <p:nvPr/>
        </p:nvGrpSpPr>
        <p:grpSpPr>
          <a:xfrm>
            <a:off x="4236456" y="3252450"/>
            <a:ext cx="292574" cy="261652"/>
            <a:chOff x="3824739" y="3890112"/>
            <a:chExt cx="208105" cy="186110"/>
          </a:xfrm>
        </p:grpSpPr>
        <p:sp>
          <p:nvSpPr>
            <p:cNvPr id="1374" name="Google Shape;1374;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83032C4A-E535-3A1B-90C8-E7E5441938FD}"/>
              </a:ext>
            </a:extLst>
          </p:cNvPr>
          <p:cNvPicPr>
            <a:picLocks noChangeAspect="1"/>
          </p:cNvPicPr>
          <p:nvPr/>
        </p:nvPicPr>
        <p:blipFill>
          <a:blip r:embed="rId7"/>
          <a:stretch>
            <a:fillRect/>
          </a:stretch>
        </p:blipFill>
        <p:spPr>
          <a:xfrm>
            <a:off x="892320" y="1489525"/>
            <a:ext cx="1736043" cy="15218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56">
                                            <p:txEl>
                                              <p:pRg st="0" end="0"/>
                                            </p:txEl>
                                          </p:spTgt>
                                        </p:tgtEl>
                                        <p:attrNameLst>
                                          <p:attrName>style.visibility</p:attrName>
                                        </p:attrNameLst>
                                      </p:cBhvr>
                                      <p:to>
                                        <p:strVal val="visible"/>
                                      </p:to>
                                    </p:set>
                                    <p:animEffect transition="in" filter="randombar(horizontal)">
                                      <p:cBhvr>
                                        <p:cTn id="25" dur="500"/>
                                        <p:tgtEl>
                                          <p:spTgt spid="13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356">
                                            <p:txEl>
                                              <p:pRg st="2" end="2"/>
                                            </p:txEl>
                                          </p:spTgt>
                                        </p:tgtEl>
                                        <p:attrNameLst>
                                          <p:attrName>style.visibility</p:attrName>
                                        </p:attrNameLst>
                                      </p:cBhvr>
                                      <p:to>
                                        <p:strVal val="visible"/>
                                      </p:to>
                                    </p:set>
                                    <p:animEffect transition="in" filter="randombar(horizontal)">
                                      <p:cBhvr>
                                        <p:cTn id="30" dur="500"/>
                                        <p:tgtEl>
                                          <p:spTgt spid="1356">
                                            <p:txEl>
                                              <p:pRg st="2" end="2"/>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356">
                                            <p:txEl>
                                              <p:pRg st="3" end="3"/>
                                            </p:txEl>
                                          </p:spTgt>
                                        </p:tgtEl>
                                        <p:attrNameLst>
                                          <p:attrName>style.visibility</p:attrName>
                                        </p:attrNameLst>
                                      </p:cBhvr>
                                      <p:to>
                                        <p:strVal val="visible"/>
                                      </p:to>
                                    </p:set>
                                    <p:animEffect transition="in" filter="randombar(horizontal)">
                                      <p:cBhvr>
                                        <p:cTn id="33" dur="500"/>
                                        <p:tgtEl>
                                          <p:spTgt spid="135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355"/>
                                        </p:tgtEl>
                                        <p:attrNameLst>
                                          <p:attrName>style.visibility</p:attrName>
                                        </p:attrNameLst>
                                      </p:cBhvr>
                                      <p:to>
                                        <p:strVal val="visible"/>
                                      </p:to>
                                    </p:set>
                                    <p:animEffect transition="in" filter="randombar(horizontal)">
                                      <p:cBhvr>
                                        <p:cTn id="38" dur="500"/>
                                        <p:tgtEl>
                                          <p:spTgt spid="1355"/>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365"/>
                                        </p:tgtEl>
                                        <p:attrNameLst>
                                          <p:attrName>style.visibility</p:attrName>
                                        </p:attrNameLst>
                                      </p:cBhvr>
                                      <p:to>
                                        <p:strVal val="visible"/>
                                      </p:to>
                                    </p:set>
                                    <p:animEffect transition="in" filter="wheel(1)">
                                      <p:cBhvr>
                                        <p:cTn id="43" dur="2000"/>
                                        <p:tgtEl>
                                          <p:spTgt spid="136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366"/>
                                        </p:tgtEl>
                                        <p:attrNameLst>
                                          <p:attrName>style.visibility</p:attrName>
                                        </p:attrNameLst>
                                      </p:cBhvr>
                                      <p:to>
                                        <p:strVal val="visible"/>
                                      </p:to>
                                    </p:set>
                                    <p:animEffect transition="in" filter="wheel(1)">
                                      <p:cBhvr>
                                        <p:cTn id="46" dur="2000"/>
                                        <p:tgtEl>
                                          <p:spTgt spid="1366"/>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367"/>
                                        </p:tgtEl>
                                        <p:attrNameLst>
                                          <p:attrName>style.visibility</p:attrName>
                                        </p:attrNameLst>
                                      </p:cBhvr>
                                      <p:to>
                                        <p:strVal val="visible"/>
                                      </p:to>
                                    </p:set>
                                    <p:animEffect transition="in" filter="wheel(1)">
                                      <p:cBhvr>
                                        <p:cTn id="49" dur="2000"/>
                                        <p:tgtEl>
                                          <p:spTgt spid="1367"/>
                                        </p:tgtEl>
                                      </p:cBhvr>
                                    </p:animEffect>
                                  </p:childTnLst>
                                </p:cTn>
                              </p:par>
                              <p:par>
                                <p:cTn id="50" presetID="21" presetClass="entr" presetSubtype="1" fill="hold" nodeType="withEffect">
                                  <p:stCondLst>
                                    <p:cond delay="0"/>
                                  </p:stCondLst>
                                  <p:childTnLst>
                                    <p:set>
                                      <p:cBhvr>
                                        <p:cTn id="51" dur="1" fill="hold">
                                          <p:stCondLst>
                                            <p:cond delay="0"/>
                                          </p:stCondLst>
                                        </p:cTn>
                                        <p:tgtEl>
                                          <p:spTgt spid="1368"/>
                                        </p:tgtEl>
                                        <p:attrNameLst>
                                          <p:attrName>style.visibility</p:attrName>
                                        </p:attrNameLst>
                                      </p:cBhvr>
                                      <p:to>
                                        <p:strVal val="visible"/>
                                      </p:to>
                                    </p:set>
                                    <p:animEffect transition="in" filter="wheel(1)">
                                      <p:cBhvr>
                                        <p:cTn id="52" dur="2000"/>
                                        <p:tgtEl>
                                          <p:spTgt spid="1368"/>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1372"/>
                                        </p:tgtEl>
                                        <p:attrNameLst>
                                          <p:attrName>style.visibility</p:attrName>
                                        </p:attrNameLst>
                                      </p:cBhvr>
                                      <p:to>
                                        <p:strVal val="visible"/>
                                      </p:to>
                                    </p:set>
                                    <p:animEffect transition="in" filter="wheel(1)">
                                      <p:cBhvr>
                                        <p:cTn id="55" dur="2000"/>
                                        <p:tgtEl>
                                          <p:spTgt spid="1372"/>
                                        </p:tgtEl>
                                      </p:cBhvr>
                                    </p:animEffect>
                                  </p:childTnLst>
                                </p:cTn>
                              </p:par>
                              <p:par>
                                <p:cTn id="56" presetID="21" presetClass="entr" presetSubtype="1" fill="hold" nodeType="withEffect">
                                  <p:stCondLst>
                                    <p:cond delay="0"/>
                                  </p:stCondLst>
                                  <p:childTnLst>
                                    <p:set>
                                      <p:cBhvr>
                                        <p:cTn id="57" dur="1" fill="hold">
                                          <p:stCondLst>
                                            <p:cond delay="0"/>
                                          </p:stCondLst>
                                        </p:cTn>
                                        <p:tgtEl>
                                          <p:spTgt spid="1373"/>
                                        </p:tgtEl>
                                        <p:attrNameLst>
                                          <p:attrName>style.visibility</p:attrName>
                                        </p:attrNameLst>
                                      </p:cBhvr>
                                      <p:to>
                                        <p:strVal val="visible"/>
                                      </p:to>
                                    </p:set>
                                    <p:animEffect transition="in" filter="wheel(1)">
                                      <p:cBhvr>
                                        <p:cTn id="58" dur="2000"/>
                                        <p:tgtEl>
                                          <p:spTgt spid="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0"/>
      <p:bldP spid="1365" grpId="0" animBg="1"/>
      <p:bldP spid="1366" grpId="0" animBg="1"/>
      <p:bldP spid="1367" grpId="0" animBg="1"/>
      <p:bldP spid="13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13ABFB75-963E-5E5E-19A6-4AB3A7550C17}"/>
            </a:ext>
          </a:extLst>
        </p:cNvPr>
        <p:cNvGrpSpPr/>
        <p:nvPr/>
      </p:nvGrpSpPr>
      <p:grpSpPr>
        <a:xfrm>
          <a:off x="0" y="0"/>
          <a:ext cx="0" cy="0"/>
          <a:chOff x="0" y="0"/>
          <a:chExt cx="0" cy="0"/>
        </a:xfrm>
      </p:grpSpPr>
      <p:sp>
        <p:nvSpPr>
          <p:cNvPr id="472" name="Google Shape;472;p27">
            <a:extLst>
              <a:ext uri="{FF2B5EF4-FFF2-40B4-BE49-F238E27FC236}">
                <a16:creationId xmlns:a16="http://schemas.microsoft.com/office/drawing/2014/main" id="{269DF4C1-1828-C038-CDF8-26516197C589}"/>
              </a:ext>
            </a:extLst>
          </p:cNvPr>
          <p:cNvSpPr txBox="1">
            <a:spLocks noGrp="1"/>
          </p:cNvSpPr>
          <p:nvPr>
            <p:ph type="ctrTitle" idx="13"/>
          </p:nvPr>
        </p:nvSpPr>
        <p:spPr>
          <a:xfrm>
            <a:off x="6416704" y="3251888"/>
            <a:ext cx="2251800" cy="577800"/>
          </a:xfrm>
          <a:prstGeom prst="rect">
            <a:avLst/>
          </a:prstGeom>
        </p:spPr>
        <p:txBody>
          <a:bodyPr spcFirstLastPara="1" wrap="square" lIns="91425" tIns="91425" rIns="91425" bIns="91425" anchor="b" anchorCtr="0">
            <a:noAutofit/>
          </a:bodyPr>
          <a:lstStyle/>
          <a:p>
            <a:pPr lvl="0"/>
            <a:r>
              <a:rPr lang="en-US" dirty="0"/>
              <a:t>Technology Stack</a:t>
            </a:r>
            <a:endParaRPr dirty="0"/>
          </a:p>
        </p:txBody>
      </p:sp>
      <p:sp>
        <p:nvSpPr>
          <p:cNvPr id="474" name="Google Shape;474;p27">
            <a:extLst>
              <a:ext uri="{FF2B5EF4-FFF2-40B4-BE49-F238E27FC236}">
                <a16:creationId xmlns:a16="http://schemas.microsoft.com/office/drawing/2014/main" id="{2B4DE62A-29E4-C0D3-D311-2FC44D0EC832}"/>
              </a:ext>
            </a:extLst>
          </p:cNvPr>
          <p:cNvSpPr txBox="1">
            <a:spLocks noGrp="1"/>
          </p:cNvSpPr>
          <p:nvPr>
            <p:ph type="ctrTitle" idx="4"/>
          </p:nvPr>
        </p:nvSpPr>
        <p:spPr>
          <a:xfrm>
            <a:off x="3623789" y="3318973"/>
            <a:ext cx="1896421" cy="577800"/>
          </a:xfrm>
          <a:prstGeom prst="rect">
            <a:avLst/>
          </a:prstGeom>
        </p:spPr>
        <p:txBody>
          <a:bodyPr spcFirstLastPara="1" wrap="square" lIns="91425" tIns="91425" rIns="91425" bIns="91425" anchor="b" anchorCtr="0">
            <a:noAutofit/>
          </a:bodyPr>
          <a:lstStyle/>
          <a:p>
            <a:pPr lvl="0"/>
            <a:r>
              <a:rPr lang="en-US" dirty="0"/>
              <a:t>Data workflow</a:t>
            </a:r>
          </a:p>
        </p:txBody>
      </p:sp>
      <p:sp>
        <p:nvSpPr>
          <p:cNvPr id="475" name="Google Shape;475;p27">
            <a:extLst>
              <a:ext uri="{FF2B5EF4-FFF2-40B4-BE49-F238E27FC236}">
                <a16:creationId xmlns:a16="http://schemas.microsoft.com/office/drawing/2014/main" id="{2C4F7B3C-3EC7-3A33-2833-626797B2F9BC}"/>
              </a:ext>
            </a:extLst>
          </p:cNvPr>
          <p:cNvSpPr txBox="1">
            <a:spLocks noGrp="1"/>
          </p:cNvSpPr>
          <p:nvPr>
            <p:ph type="ctrTitle"/>
          </p:nvPr>
        </p:nvSpPr>
        <p:spPr>
          <a:xfrm>
            <a:off x="1121903" y="3226225"/>
            <a:ext cx="2152500" cy="577800"/>
          </a:xfrm>
          <a:prstGeom prst="rect">
            <a:avLst/>
          </a:prstGeom>
        </p:spPr>
        <p:txBody>
          <a:bodyPr spcFirstLastPara="1" wrap="square" lIns="91425" tIns="91425" rIns="91425" bIns="91425" anchor="b" anchorCtr="0">
            <a:noAutofit/>
          </a:bodyPr>
          <a:lstStyle/>
          <a:p>
            <a:pPr lvl="0"/>
            <a:r>
              <a:rPr lang="en-US" dirty="0"/>
              <a:t>Features</a:t>
            </a:r>
          </a:p>
        </p:txBody>
      </p:sp>
      <p:sp>
        <p:nvSpPr>
          <p:cNvPr id="477" name="Google Shape;477;p27">
            <a:extLst>
              <a:ext uri="{FF2B5EF4-FFF2-40B4-BE49-F238E27FC236}">
                <a16:creationId xmlns:a16="http://schemas.microsoft.com/office/drawing/2014/main" id="{83214B5A-4231-8F9C-95D2-BA173089F1DE}"/>
              </a:ext>
            </a:extLst>
          </p:cNvPr>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9" name="Google Shape;479;p27">
            <a:extLst>
              <a:ext uri="{FF2B5EF4-FFF2-40B4-BE49-F238E27FC236}">
                <a16:creationId xmlns:a16="http://schemas.microsoft.com/office/drawing/2014/main" id="{F7CD3DBF-D720-62A9-E1F8-B078EA339FFC}"/>
              </a:ext>
            </a:extLst>
          </p:cNvPr>
          <p:cNvSpPr txBox="1">
            <a:spLocks noGrp="1"/>
          </p:cNvSpPr>
          <p:nvPr>
            <p:ph type="title" idx="6"/>
          </p:nvPr>
        </p:nvSpPr>
        <p:spPr>
          <a:xfrm>
            <a:off x="3942827" y="2645887"/>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80" name="Google Shape;480;p27">
            <a:extLst>
              <a:ext uri="{FF2B5EF4-FFF2-40B4-BE49-F238E27FC236}">
                <a16:creationId xmlns:a16="http://schemas.microsoft.com/office/drawing/2014/main" id="{E678F212-66F4-2DA7-460A-1CABC94FC898}"/>
              </a:ext>
            </a:extLst>
          </p:cNvPr>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1" name="Google Shape;481;p27">
            <a:extLst>
              <a:ext uri="{FF2B5EF4-FFF2-40B4-BE49-F238E27FC236}">
                <a16:creationId xmlns:a16="http://schemas.microsoft.com/office/drawing/2014/main" id="{AB8BA7D0-07E6-92FB-F20D-D32432E230EC}"/>
              </a:ext>
            </a:extLst>
          </p:cNvPr>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82" name="Google Shape;482;p27">
            <a:extLst>
              <a:ext uri="{FF2B5EF4-FFF2-40B4-BE49-F238E27FC236}">
                <a16:creationId xmlns:a16="http://schemas.microsoft.com/office/drawing/2014/main" id="{C1D680C7-3496-7BA3-E836-DDB6E862068B}"/>
              </a:ext>
            </a:extLst>
          </p:cNvPr>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a:extLst>
              <a:ext uri="{FF2B5EF4-FFF2-40B4-BE49-F238E27FC236}">
                <a16:creationId xmlns:a16="http://schemas.microsoft.com/office/drawing/2014/main" id="{3AB8DF93-CC4B-F221-DCAC-B5492D0B3B6B}"/>
              </a:ext>
            </a:extLst>
          </p:cNvPr>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a:extLst>
              <a:ext uri="{FF2B5EF4-FFF2-40B4-BE49-F238E27FC236}">
                <a16:creationId xmlns:a16="http://schemas.microsoft.com/office/drawing/2014/main" id="{33B76AF5-7677-9EB9-A924-8E188EDEE5A8}"/>
              </a:ext>
            </a:extLst>
          </p:cNvPr>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7">
            <a:extLst>
              <a:ext uri="{FF2B5EF4-FFF2-40B4-BE49-F238E27FC236}">
                <a16:creationId xmlns:a16="http://schemas.microsoft.com/office/drawing/2014/main" id="{08CA1C03-2D0A-174D-1A26-2E12F822A819}"/>
              </a:ext>
            </a:extLst>
          </p:cNvPr>
          <p:cNvCxnSpPr>
            <a:stCxn id="482" idx="1"/>
            <a:endCxn id="477"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a:extLst>
              <a:ext uri="{FF2B5EF4-FFF2-40B4-BE49-F238E27FC236}">
                <a16:creationId xmlns:a16="http://schemas.microsoft.com/office/drawing/2014/main" id="{CCBC9B2D-BF99-044F-841D-1445A77A6D9E}"/>
              </a:ext>
            </a:extLst>
          </p:cNvPr>
          <p:cNvCxnSpPr>
            <a:cxnSpLocks/>
            <a:stCxn id="483" idx="1"/>
            <a:endCxn id="479" idx="1"/>
          </p:cNvCxnSpPr>
          <p:nvPr/>
        </p:nvCxnSpPr>
        <p:spPr>
          <a:xfrm rot="10800000" flipV="1">
            <a:off x="3942827" y="1974799"/>
            <a:ext cx="12700" cy="959987"/>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7" name="Google Shape;487;p27">
            <a:extLst>
              <a:ext uri="{FF2B5EF4-FFF2-40B4-BE49-F238E27FC236}">
                <a16:creationId xmlns:a16="http://schemas.microsoft.com/office/drawing/2014/main" id="{18FFE003-1168-18E6-574B-11B3A29451B1}"/>
              </a:ext>
            </a:extLst>
          </p:cNvPr>
          <p:cNvCxnSpPr>
            <a:stCxn id="484" idx="1"/>
            <a:endCxn id="481"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8" name="Google Shape;488;p27">
            <a:extLst>
              <a:ext uri="{FF2B5EF4-FFF2-40B4-BE49-F238E27FC236}">
                <a16:creationId xmlns:a16="http://schemas.microsoft.com/office/drawing/2014/main" id="{1DF8DBCA-CF23-59BC-935A-E3ECA432A5F5}"/>
              </a:ext>
            </a:extLst>
          </p:cNvPr>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50424AC4-4CF0-089F-DE75-75DDB010595C}"/>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a:extLst>
              <a:ext uri="{FF2B5EF4-FFF2-40B4-BE49-F238E27FC236}">
                <a16:creationId xmlns:a16="http://schemas.microsoft.com/office/drawing/2014/main" id="{F094BA33-C049-8351-2D49-E4F8BA09E1A5}"/>
              </a:ext>
            </a:extLst>
          </p:cNvPr>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2369296D-A35C-CECF-BB96-C914BF8D229D}"/>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5C1EE530-E13D-371B-0F10-6B803458DFD7}"/>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CAD77C10-F189-A930-AA74-8DA410358387}"/>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46298020-2348-E9FE-CD76-195F0D32C544}"/>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E5876FEE-2BB5-8A16-7770-FC1A8D6F92C8}"/>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7F4B5F6A-0FA4-1810-537F-BC0F23FCB178}"/>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B93BD7F8-4154-825F-B9FE-A3A4D42158B0}"/>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B60A32B7-78EE-5342-05DE-4EFDE1ED94C0}"/>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90A1BB0E-E3D3-3BFC-1DE5-C828D2C2EAC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BEBC1182-BE86-86CB-75F3-2508CD4E83BC}"/>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67A73F6E-EC73-D73E-0517-7857E1A2ABBA}"/>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46443F29-7FB7-1536-8A53-06DF66AEBAD3}"/>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A logo with a red white and blue circle&#10;&#10;Description automatically generated">
            <a:extLst>
              <a:ext uri="{FF2B5EF4-FFF2-40B4-BE49-F238E27FC236}">
                <a16:creationId xmlns:a16="http://schemas.microsoft.com/office/drawing/2014/main" id="{92F547DF-842E-1674-305E-D7D0A6827005}"/>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9643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randombar(horizontal)">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randombar(horizontal)">
                                      <p:cBhvr>
                                        <p:cTn id="12" dur="500"/>
                                        <p:tgtEl>
                                          <p:spTgt spid="4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82"/>
                                        </p:tgtEl>
                                        <p:attrNameLst>
                                          <p:attrName>style.visibility</p:attrName>
                                        </p:attrNameLst>
                                      </p:cBhvr>
                                      <p:to>
                                        <p:strVal val="visible"/>
                                      </p:to>
                                    </p:set>
                                    <p:animEffect transition="in" filter="randombar(horizontal)">
                                      <p:cBhvr>
                                        <p:cTn id="15" dur="500"/>
                                        <p:tgtEl>
                                          <p:spTgt spid="482"/>
                                        </p:tgtEl>
                                      </p:cBhvr>
                                    </p:animEffect>
                                  </p:childTnLst>
                                </p:cTn>
                              </p:par>
                              <p:par>
                                <p:cTn id="16" presetID="14" presetClass="entr" presetSubtype="10" fill="hold" nodeType="withEffect">
                                  <p:stCondLst>
                                    <p:cond delay="0"/>
                                  </p:stCondLst>
                                  <p:childTnLst>
                                    <p:set>
                                      <p:cBhvr>
                                        <p:cTn id="17" dur="1" fill="hold">
                                          <p:stCondLst>
                                            <p:cond delay="0"/>
                                          </p:stCondLst>
                                        </p:cTn>
                                        <p:tgtEl>
                                          <p:spTgt spid="485"/>
                                        </p:tgtEl>
                                        <p:attrNameLst>
                                          <p:attrName>style.visibility</p:attrName>
                                        </p:attrNameLst>
                                      </p:cBhvr>
                                      <p:to>
                                        <p:strVal val="visible"/>
                                      </p:to>
                                    </p:set>
                                    <p:animEffect transition="in" filter="randombar(horizontal)">
                                      <p:cBhvr>
                                        <p:cTn id="18" dur="500"/>
                                        <p:tgtEl>
                                          <p:spTgt spid="48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90"/>
                                        </p:tgtEl>
                                        <p:attrNameLst>
                                          <p:attrName>style.visibility</p:attrName>
                                        </p:attrNameLst>
                                      </p:cBhvr>
                                      <p:to>
                                        <p:strVal val="visible"/>
                                      </p:to>
                                    </p:set>
                                    <p:animEffect transition="in" filter="randombar(horizontal)">
                                      <p:cBhvr>
                                        <p:cTn id="21" dur="500"/>
                                        <p:tgtEl>
                                          <p:spTgt spid="49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75"/>
                                        </p:tgtEl>
                                        <p:attrNameLst>
                                          <p:attrName>style.visibility</p:attrName>
                                        </p:attrNameLst>
                                      </p:cBhvr>
                                      <p:to>
                                        <p:strVal val="visible"/>
                                      </p:to>
                                    </p:set>
                                    <p:animEffect transition="in" filter="randombar(horizontal)">
                                      <p:cBhvr>
                                        <p:cTn id="26" dur="500"/>
                                        <p:tgtEl>
                                          <p:spTgt spid="47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randombar(horizontal)">
                                      <p:cBhvr>
                                        <p:cTn id="31" dur="500"/>
                                        <p:tgtEl>
                                          <p:spTgt spid="47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83"/>
                                        </p:tgtEl>
                                        <p:attrNameLst>
                                          <p:attrName>style.visibility</p:attrName>
                                        </p:attrNameLst>
                                      </p:cBhvr>
                                      <p:to>
                                        <p:strVal val="visible"/>
                                      </p:to>
                                    </p:set>
                                    <p:animEffect transition="in" filter="randombar(horizontal)">
                                      <p:cBhvr>
                                        <p:cTn id="34" dur="500"/>
                                        <p:tgtEl>
                                          <p:spTgt spid="483"/>
                                        </p:tgtEl>
                                      </p:cBhvr>
                                    </p:animEffect>
                                  </p:childTnLst>
                                </p:cTn>
                              </p:par>
                              <p:par>
                                <p:cTn id="35" presetID="14" presetClass="entr" presetSubtype="10" fill="hold"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randombar(horizontal)">
                                      <p:cBhvr>
                                        <p:cTn id="37" dur="500"/>
                                        <p:tgtEl>
                                          <p:spTgt spid="486"/>
                                        </p:tgtEl>
                                      </p:cBhvr>
                                    </p:animEffect>
                                  </p:childTnLst>
                                </p:cTn>
                              </p:par>
                              <p:par>
                                <p:cTn id="38" presetID="14" presetClass="entr" presetSubtype="10" fill="hold" nodeType="withEffect">
                                  <p:stCondLst>
                                    <p:cond delay="0"/>
                                  </p:stCondLst>
                                  <p:childTnLst>
                                    <p:set>
                                      <p:cBhvr>
                                        <p:cTn id="39" dur="1" fill="hold">
                                          <p:stCondLst>
                                            <p:cond delay="0"/>
                                          </p:stCondLst>
                                        </p:cTn>
                                        <p:tgtEl>
                                          <p:spTgt spid="491"/>
                                        </p:tgtEl>
                                        <p:attrNameLst>
                                          <p:attrName>style.visibility</p:attrName>
                                        </p:attrNameLst>
                                      </p:cBhvr>
                                      <p:to>
                                        <p:strVal val="visible"/>
                                      </p:to>
                                    </p:set>
                                    <p:animEffect transition="in" filter="randombar(horizontal)">
                                      <p:cBhvr>
                                        <p:cTn id="40" dur="500"/>
                                        <p:tgtEl>
                                          <p:spTgt spid="49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74"/>
                                        </p:tgtEl>
                                        <p:attrNameLst>
                                          <p:attrName>style.visibility</p:attrName>
                                        </p:attrNameLst>
                                      </p:cBhvr>
                                      <p:to>
                                        <p:strVal val="visible"/>
                                      </p:to>
                                    </p:set>
                                    <p:animEffect transition="in" filter="randombar(horizontal)">
                                      <p:cBhvr>
                                        <p:cTn id="45" dur="500"/>
                                        <p:tgtEl>
                                          <p:spTgt spid="47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81"/>
                                        </p:tgtEl>
                                        <p:attrNameLst>
                                          <p:attrName>style.visibility</p:attrName>
                                        </p:attrNameLst>
                                      </p:cBhvr>
                                      <p:to>
                                        <p:strVal val="visible"/>
                                      </p:to>
                                    </p:set>
                                    <p:animEffect transition="in" filter="randombar(horizontal)">
                                      <p:cBhvr>
                                        <p:cTn id="50" dur="500"/>
                                        <p:tgtEl>
                                          <p:spTgt spid="48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84"/>
                                        </p:tgtEl>
                                        <p:attrNameLst>
                                          <p:attrName>style.visibility</p:attrName>
                                        </p:attrNameLst>
                                      </p:cBhvr>
                                      <p:to>
                                        <p:strVal val="visible"/>
                                      </p:to>
                                    </p:set>
                                    <p:animEffect transition="in" filter="randombar(horizontal)">
                                      <p:cBhvr>
                                        <p:cTn id="53" dur="500"/>
                                        <p:tgtEl>
                                          <p:spTgt spid="484"/>
                                        </p:tgtEl>
                                      </p:cBhvr>
                                    </p:animEffect>
                                  </p:childTnLst>
                                </p:cTn>
                              </p:par>
                              <p:par>
                                <p:cTn id="54" presetID="14" presetClass="entr" presetSubtype="10" fill="hold" nodeType="withEffect">
                                  <p:stCondLst>
                                    <p:cond delay="0"/>
                                  </p:stCondLst>
                                  <p:childTnLst>
                                    <p:set>
                                      <p:cBhvr>
                                        <p:cTn id="55" dur="1" fill="hold">
                                          <p:stCondLst>
                                            <p:cond delay="0"/>
                                          </p:stCondLst>
                                        </p:cTn>
                                        <p:tgtEl>
                                          <p:spTgt spid="487"/>
                                        </p:tgtEl>
                                        <p:attrNameLst>
                                          <p:attrName>style.visibility</p:attrName>
                                        </p:attrNameLst>
                                      </p:cBhvr>
                                      <p:to>
                                        <p:strVal val="visible"/>
                                      </p:to>
                                    </p:set>
                                    <p:animEffect transition="in" filter="randombar(horizontal)">
                                      <p:cBhvr>
                                        <p:cTn id="56" dur="500"/>
                                        <p:tgtEl>
                                          <p:spTgt spid="48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89"/>
                                        </p:tgtEl>
                                        <p:attrNameLst>
                                          <p:attrName>style.visibility</p:attrName>
                                        </p:attrNameLst>
                                      </p:cBhvr>
                                      <p:to>
                                        <p:strVal val="visible"/>
                                      </p:to>
                                    </p:set>
                                    <p:animEffect transition="in" filter="randombar(horizontal)">
                                      <p:cBhvr>
                                        <p:cTn id="59" dur="500"/>
                                        <p:tgtEl>
                                          <p:spTgt spid="489"/>
                                        </p:tgtEl>
                                      </p:cBhvr>
                                    </p:animEffect>
                                  </p:childTnLst>
                                </p:cTn>
                              </p:par>
                              <p:par>
                                <p:cTn id="60" presetID="14" presetClass="entr" presetSubtype="10" fill="hold" nodeType="withEffect">
                                  <p:stCondLst>
                                    <p:cond delay="0"/>
                                  </p:stCondLst>
                                  <p:childTnLst>
                                    <p:set>
                                      <p:cBhvr>
                                        <p:cTn id="61" dur="1" fill="hold">
                                          <p:stCondLst>
                                            <p:cond delay="0"/>
                                          </p:stCondLst>
                                        </p:cTn>
                                        <p:tgtEl>
                                          <p:spTgt spid="498"/>
                                        </p:tgtEl>
                                        <p:attrNameLst>
                                          <p:attrName>style.visibility</p:attrName>
                                        </p:attrNameLst>
                                      </p:cBhvr>
                                      <p:to>
                                        <p:strVal val="visible"/>
                                      </p:to>
                                    </p:set>
                                    <p:animEffect transition="in" filter="randombar(horizontal)">
                                      <p:cBhvr>
                                        <p:cTn id="62" dur="500"/>
                                        <p:tgtEl>
                                          <p:spTgt spid="498"/>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2"/>
                                        </p:tgtEl>
                                        <p:attrNameLst>
                                          <p:attrName>style.visibility</p:attrName>
                                        </p:attrNameLst>
                                      </p:cBhvr>
                                      <p:to>
                                        <p:strVal val="visible"/>
                                      </p:to>
                                    </p:set>
                                    <p:animEffect transition="in" filter="randombar(horizontal)">
                                      <p:cBhvr>
                                        <p:cTn id="67"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4" grpId="0"/>
      <p:bldP spid="475" grpId="0"/>
      <p:bldP spid="477" grpId="0"/>
      <p:bldP spid="479" grpId="0"/>
      <p:bldP spid="480" grpId="0"/>
      <p:bldP spid="481" grpId="0"/>
      <p:bldP spid="482" grpId="0" animBg="1"/>
      <p:bldP spid="483" grpId="0" animBg="1"/>
      <p:bldP spid="484" grpId="0" animBg="1"/>
      <p:bldP spid="489" grpId="0" animBg="1"/>
      <p:bldP spid="4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30B2C9AB-F3A2-1A10-6348-B58F0A776474}"/>
            </a:ext>
          </a:extLst>
        </p:cNvPr>
        <p:cNvGrpSpPr/>
        <p:nvPr/>
      </p:nvGrpSpPr>
      <p:grpSpPr>
        <a:xfrm>
          <a:off x="0" y="0"/>
          <a:ext cx="0" cy="0"/>
          <a:chOff x="0" y="0"/>
          <a:chExt cx="0" cy="0"/>
        </a:xfrm>
      </p:grpSpPr>
      <p:sp>
        <p:nvSpPr>
          <p:cNvPr id="472" name="Google Shape;472;p27">
            <a:extLst>
              <a:ext uri="{FF2B5EF4-FFF2-40B4-BE49-F238E27FC236}">
                <a16:creationId xmlns:a16="http://schemas.microsoft.com/office/drawing/2014/main" id="{7BD46766-0302-C044-9DDD-52A16CC74644}"/>
              </a:ext>
            </a:extLst>
          </p:cNvPr>
          <p:cNvSpPr txBox="1">
            <a:spLocks noGrp="1"/>
          </p:cNvSpPr>
          <p:nvPr>
            <p:ph type="ctrTitle" idx="13"/>
          </p:nvPr>
        </p:nvSpPr>
        <p:spPr>
          <a:xfrm>
            <a:off x="6416704" y="3323156"/>
            <a:ext cx="2251800" cy="577800"/>
          </a:xfrm>
          <a:prstGeom prst="rect">
            <a:avLst/>
          </a:prstGeom>
        </p:spPr>
        <p:txBody>
          <a:bodyPr spcFirstLastPara="1" wrap="square" lIns="91425" tIns="91425" rIns="91425" bIns="91425" anchor="b" anchorCtr="0">
            <a:noAutofit/>
          </a:bodyPr>
          <a:lstStyle/>
          <a:p>
            <a:pPr lvl="0"/>
            <a:r>
              <a:rPr lang="en-US" dirty="0"/>
              <a:t>Screenshots or Demos</a:t>
            </a:r>
            <a:endParaRPr dirty="0"/>
          </a:p>
        </p:txBody>
      </p:sp>
      <p:sp>
        <p:nvSpPr>
          <p:cNvPr id="474" name="Google Shape;474;p27">
            <a:extLst>
              <a:ext uri="{FF2B5EF4-FFF2-40B4-BE49-F238E27FC236}">
                <a16:creationId xmlns:a16="http://schemas.microsoft.com/office/drawing/2014/main" id="{98057DA0-9C58-E338-5575-4A47800D7363}"/>
              </a:ext>
            </a:extLst>
          </p:cNvPr>
          <p:cNvSpPr txBox="1">
            <a:spLocks noGrp="1"/>
          </p:cNvSpPr>
          <p:nvPr>
            <p:ph type="ctrTitle" idx="4"/>
          </p:nvPr>
        </p:nvSpPr>
        <p:spPr>
          <a:xfrm>
            <a:off x="3572463" y="3251888"/>
            <a:ext cx="2622081" cy="577800"/>
          </a:xfrm>
          <a:prstGeom prst="rect">
            <a:avLst/>
          </a:prstGeom>
        </p:spPr>
        <p:txBody>
          <a:bodyPr spcFirstLastPara="1" wrap="square" lIns="91425" tIns="91425" rIns="91425" bIns="91425" anchor="b" anchorCtr="0">
            <a:noAutofit/>
          </a:bodyPr>
          <a:lstStyle/>
          <a:p>
            <a:pPr lvl="0"/>
            <a:r>
              <a:rPr lang="en-US" dirty="0"/>
              <a:t>Setup and Installation</a:t>
            </a:r>
          </a:p>
        </p:txBody>
      </p:sp>
      <p:sp>
        <p:nvSpPr>
          <p:cNvPr id="475" name="Google Shape;475;p27">
            <a:extLst>
              <a:ext uri="{FF2B5EF4-FFF2-40B4-BE49-F238E27FC236}">
                <a16:creationId xmlns:a16="http://schemas.microsoft.com/office/drawing/2014/main" id="{DF98BDC5-CAFD-E77C-BD1D-CEC4849355F9}"/>
              </a:ext>
            </a:extLst>
          </p:cNvPr>
          <p:cNvSpPr txBox="1">
            <a:spLocks noGrp="1"/>
          </p:cNvSpPr>
          <p:nvPr>
            <p:ph type="ctrTitle"/>
          </p:nvPr>
        </p:nvSpPr>
        <p:spPr>
          <a:xfrm>
            <a:off x="1121903" y="3226225"/>
            <a:ext cx="2152500" cy="577800"/>
          </a:xfrm>
          <a:prstGeom prst="rect">
            <a:avLst/>
          </a:prstGeom>
        </p:spPr>
        <p:txBody>
          <a:bodyPr spcFirstLastPara="1" wrap="square" lIns="91425" tIns="91425" rIns="91425" bIns="91425" anchor="b" anchorCtr="0">
            <a:noAutofit/>
          </a:bodyPr>
          <a:lstStyle/>
          <a:p>
            <a:pPr lvl="0"/>
            <a:r>
              <a:rPr lang="en-US" dirty="0"/>
              <a:t>System Architecture</a:t>
            </a:r>
          </a:p>
        </p:txBody>
      </p:sp>
      <p:sp>
        <p:nvSpPr>
          <p:cNvPr id="477" name="Google Shape;477;p27">
            <a:extLst>
              <a:ext uri="{FF2B5EF4-FFF2-40B4-BE49-F238E27FC236}">
                <a16:creationId xmlns:a16="http://schemas.microsoft.com/office/drawing/2014/main" id="{B9E6DC62-BBD9-12C4-0D78-F3C2F8F88058}"/>
              </a:ext>
            </a:extLst>
          </p:cNvPr>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479" name="Google Shape;479;p27">
            <a:extLst>
              <a:ext uri="{FF2B5EF4-FFF2-40B4-BE49-F238E27FC236}">
                <a16:creationId xmlns:a16="http://schemas.microsoft.com/office/drawing/2014/main" id="{14AC4DFA-F7E1-9110-3811-FCBD6714647C}"/>
              </a:ext>
            </a:extLst>
          </p:cNvPr>
          <p:cNvSpPr txBox="1">
            <a:spLocks noGrp="1"/>
          </p:cNvSpPr>
          <p:nvPr>
            <p:ph type="title" idx="6"/>
          </p:nvPr>
        </p:nvSpPr>
        <p:spPr>
          <a:xfrm>
            <a:off x="3942827" y="2645887"/>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sp>
        <p:nvSpPr>
          <p:cNvPr id="480" name="Google Shape;480;p27">
            <a:extLst>
              <a:ext uri="{FF2B5EF4-FFF2-40B4-BE49-F238E27FC236}">
                <a16:creationId xmlns:a16="http://schemas.microsoft.com/office/drawing/2014/main" id="{9E4EFDAC-2839-0FE4-3E45-DF40EDD7C296}"/>
              </a:ext>
            </a:extLst>
          </p:cNvPr>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1" name="Google Shape;481;p27">
            <a:extLst>
              <a:ext uri="{FF2B5EF4-FFF2-40B4-BE49-F238E27FC236}">
                <a16:creationId xmlns:a16="http://schemas.microsoft.com/office/drawing/2014/main" id="{7920ECB5-29BA-586A-E313-037DE9B07E0D}"/>
              </a:ext>
            </a:extLst>
          </p:cNvPr>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sp>
        <p:nvSpPr>
          <p:cNvPr id="482" name="Google Shape;482;p27">
            <a:extLst>
              <a:ext uri="{FF2B5EF4-FFF2-40B4-BE49-F238E27FC236}">
                <a16:creationId xmlns:a16="http://schemas.microsoft.com/office/drawing/2014/main" id="{9C4F49C7-A166-CA98-FA56-381BBC20A509}"/>
              </a:ext>
            </a:extLst>
          </p:cNvPr>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a:extLst>
              <a:ext uri="{FF2B5EF4-FFF2-40B4-BE49-F238E27FC236}">
                <a16:creationId xmlns:a16="http://schemas.microsoft.com/office/drawing/2014/main" id="{DECA10CF-0E1B-0C0F-3139-58A1624F7CD6}"/>
              </a:ext>
            </a:extLst>
          </p:cNvPr>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a:extLst>
              <a:ext uri="{FF2B5EF4-FFF2-40B4-BE49-F238E27FC236}">
                <a16:creationId xmlns:a16="http://schemas.microsoft.com/office/drawing/2014/main" id="{3CC6BA84-28F7-5C93-0391-2A2D9A77AE1D}"/>
              </a:ext>
            </a:extLst>
          </p:cNvPr>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7">
            <a:extLst>
              <a:ext uri="{FF2B5EF4-FFF2-40B4-BE49-F238E27FC236}">
                <a16:creationId xmlns:a16="http://schemas.microsoft.com/office/drawing/2014/main" id="{77125A69-0755-4497-CA5C-7881AD8B4760}"/>
              </a:ext>
            </a:extLst>
          </p:cNvPr>
          <p:cNvCxnSpPr>
            <a:stCxn id="482" idx="1"/>
            <a:endCxn id="477"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a:extLst>
              <a:ext uri="{FF2B5EF4-FFF2-40B4-BE49-F238E27FC236}">
                <a16:creationId xmlns:a16="http://schemas.microsoft.com/office/drawing/2014/main" id="{A024DABA-E6CB-A628-04EC-A32D65F83819}"/>
              </a:ext>
            </a:extLst>
          </p:cNvPr>
          <p:cNvCxnSpPr>
            <a:cxnSpLocks/>
            <a:stCxn id="483" idx="1"/>
            <a:endCxn id="479" idx="1"/>
          </p:cNvCxnSpPr>
          <p:nvPr/>
        </p:nvCxnSpPr>
        <p:spPr>
          <a:xfrm rot="10800000" flipV="1">
            <a:off x="3942827" y="1974799"/>
            <a:ext cx="12700" cy="959987"/>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7" name="Google Shape;487;p27">
            <a:extLst>
              <a:ext uri="{FF2B5EF4-FFF2-40B4-BE49-F238E27FC236}">
                <a16:creationId xmlns:a16="http://schemas.microsoft.com/office/drawing/2014/main" id="{EE3504E6-C3F4-31E5-2FFF-A124EDD46CDA}"/>
              </a:ext>
            </a:extLst>
          </p:cNvPr>
          <p:cNvCxnSpPr>
            <a:stCxn id="484" idx="1"/>
            <a:endCxn id="481"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8" name="Google Shape;488;p27">
            <a:extLst>
              <a:ext uri="{FF2B5EF4-FFF2-40B4-BE49-F238E27FC236}">
                <a16:creationId xmlns:a16="http://schemas.microsoft.com/office/drawing/2014/main" id="{FCD946AF-F3B3-4A6E-F22F-C066170699AB}"/>
              </a:ext>
            </a:extLst>
          </p:cNvPr>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ADFD83C5-40E0-B1E6-FE63-AE5492446210}"/>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a:extLst>
              <a:ext uri="{FF2B5EF4-FFF2-40B4-BE49-F238E27FC236}">
                <a16:creationId xmlns:a16="http://schemas.microsoft.com/office/drawing/2014/main" id="{B2931BD1-742A-F11C-3781-91E422D6A6CB}"/>
              </a:ext>
            </a:extLst>
          </p:cNvPr>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CBD58632-77CD-AE57-0B28-8571F456A137}"/>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95B47D5F-B404-CC37-4DB1-37F8288E0415}"/>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11225BBE-43F5-6BB3-AF63-B97AE93AB8B3}"/>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2C4AB9C2-D857-13F5-388E-902BEA7831F3}"/>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B2A5B706-3CD3-47B4-1C8F-212655899560}"/>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7FFDD9C1-CF64-D5E5-1AB6-315866686B60}"/>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2B6073B5-4CE7-35D4-E7B4-B7B7447B4DC7}"/>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B7EC5955-B903-0B13-35C8-E634577A3003}"/>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AEA138D9-2697-3C1F-151D-ED9EB7540EA1}"/>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86C5019B-C8A5-0005-3F49-6CAF9D0604F3}"/>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BACA839F-CFCE-65FA-6A71-2D7012CE7F57}"/>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23E3752B-0B4C-0AE9-604E-6BB9BE56CA71}"/>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A logo with a red white and blue circle&#10;&#10;Description automatically generated">
            <a:extLst>
              <a:ext uri="{FF2B5EF4-FFF2-40B4-BE49-F238E27FC236}">
                <a16:creationId xmlns:a16="http://schemas.microsoft.com/office/drawing/2014/main" id="{73D951C6-19D4-90A3-EFB7-94564D4792C8}"/>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280156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randombar(horizontal)">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randombar(horizontal)">
                                      <p:cBhvr>
                                        <p:cTn id="12" dur="500"/>
                                        <p:tgtEl>
                                          <p:spTgt spid="4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82"/>
                                        </p:tgtEl>
                                        <p:attrNameLst>
                                          <p:attrName>style.visibility</p:attrName>
                                        </p:attrNameLst>
                                      </p:cBhvr>
                                      <p:to>
                                        <p:strVal val="visible"/>
                                      </p:to>
                                    </p:set>
                                    <p:animEffect transition="in" filter="randombar(horizontal)">
                                      <p:cBhvr>
                                        <p:cTn id="15" dur="500"/>
                                        <p:tgtEl>
                                          <p:spTgt spid="482"/>
                                        </p:tgtEl>
                                      </p:cBhvr>
                                    </p:animEffect>
                                  </p:childTnLst>
                                </p:cTn>
                              </p:par>
                              <p:par>
                                <p:cTn id="16" presetID="14" presetClass="entr" presetSubtype="10" fill="hold" nodeType="withEffect">
                                  <p:stCondLst>
                                    <p:cond delay="0"/>
                                  </p:stCondLst>
                                  <p:childTnLst>
                                    <p:set>
                                      <p:cBhvr>
                                        <p:cTn id="17" dur="1" fill="hold">
                                          <p:stCondLst>
                                            <p:cond delay="0"/>
                                          </p:stCondLst>
                                        </p:cTn>
                                        <p:tgtEl>
                                          <p:spTgt spid="485"/>
                                        </p:tgtEl>
                                        <p:attrNameLst>
                                          <p:attrName>style.visibility</p:attrName>
                                        </p:attrNameLst>
                                      </p:cBhvr>
                                      <p:to>
                                        <p:strVal val="visible"/>
                                      </p:to>
                                    </p:set>
                                    <p:animEffect transition="in" filter="randombar(horizontal)">
                                      <p:cBhvr>
                                        <p:cTn id="18" dur="500"/>
                                        <p:tgtEl>
                                          <p:spTgt spid="48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90"/>
                                        </p:tgtEl>
                                        <p:attrNameLst>
                                          <p:attrName>style.visibility</p:attrName>
                                        </p:attrNameLst>
                                      </p:cBhvr>
                                      <p:to>
                                        <p:strVal val="visible"/>
                                      </p:to>
                                    </p:set>
                                    <p:animEffect transition="in" filter="randombar(horizontal)">
                                      <p:cBhvr>
                                        <p:cTn id="21" dur="500"/>
                                        <p:tgtEl>
                                          <p:spTgt spid="49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75"/>
                                        </p:tgtEl>
                                        <p:attrNameLst>
                                          <p:attrName>style.visibility</p:attrName>
                                        </p:attrNameLst>
                                      </p:cBhvr>
                                      <p:to>
                                        <p:strVal val="visible"/>
                                      </p:to>
                                    </p:set>
                                    <p:animEffect transition="in" filter="randombar(horizontal)">
                                      <p:cBhvr>
                                        <p:cTn id="26" dur="500"/>
                                        <p:tgtEl>
                                          <p:spTgt spid="47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randombar(horizontal)">
                                      <p:cBhvr>
                                        <p:cTn id="31" dur="500"/>
                                        <p:tgtEl>
                                          <p:spTgt spid="47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83"/>
                                        </p:tgtEl>
                                        <p:attrNameLst>
                                          <p:attrName>style.visibility</p:attrName>
                                        </p:attrNameLst>
                                      </p:cBhvr>
                                      <p:to>
                                        <p:strVal val="visible"/>
                                      </p:to>
                                    </p:set>
                                    <p:animEffect transition="in" filter="randombar(horizontal)">
                                      <p:cBhvr>
                                        <p:cTn id="34" dur="500"/>
                                        <p:tgtEl>
                                          <p:spTgt spid="483"/>
                                        </p:tgtEl>
                                      </p:cBhvr>
                                    </p:animEffect>
                                  </p:childTnLst>
                                </p:cTn>
                              </p:par>
                              <p:par>
                                <p:cTn id="35" presetID="14" presetClass="entr" presetSubtype="10" fill="hold"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randombar(horizontal)">
                                      <p:cBhvr>
                                        <p:cTn id="37" dur="500"/>
                                        <p:tgtEl>
                                          <p:spTgt spid="486"/>
                                        </p:tgtEl>
                                      </p:cBhvr>
                                    </p:animEffect>
                                  </p:childTnLst>
                                </p:cTn>
                              </p:par>
                              <p:par>
                                <p:cTn id="38" presetID="14" presetClass="entr" presetSubtype="10" fill="hold" nodeType="withEffect">
                                  <p:stCondLst>
                                    <p:cond delay="0"/>
                                  </p:stCondLst>
                                  <p:childTnLst>
                                    <p:set>
                                      <p:cBhvr>
                                        <p:cTn id="39" dur="1" fill="hold">
                                          <p:stCondLst>
                                            <p:cond delay="0"/>
                                          </p:stCondLst>
                                        </p:cTn>
                                        <p:tgtEl>
                                          <p:spTgt spid="491"/>
                                        </p:tgtEl>
                                        <p:attrNameLst>
                                          <p:attrName>style.visibility</p:attrName>
                                        </p:attrNameLst>
                                      </p:cBhvr>
                                      <p:to>
                                        <p:strVal val="visible"/>
                                      </p:to>
                                    </p:set>
                                    <p:animEffect transition="in" filter="randombar(horizontal)">
                                      <p:cBhvr>
                                        <p:cTn id="40" dur="500"/>
                                        <p:tgtEl>
                                          <p:spTgt spid="49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74"/>
                                        </p:tgtEl>
                                        <p:attrNameLst>
                                          <p:attrName>style.visibility</p:attrName>
                                        </p:attrNameLst>
                                      </p:cBhvr>
                                      <p:to>
                                        <p:strVal val="visible"/>
                                      </p:to>
                                    </p:set>
                                    <p:animEffect transition="in" filter="randombar(horizontal)">
                                      <p:cBhvr>
                                        <p:cTn id="45" dur="500"/>
                                        <p:tgtEl>
                                          <p:spTgt spid="47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81"/>
                                        </p:tgtEl>
                                        <p:attrNameLst>
                                          <p:attrName>style.visibility</p:attrName>
                                        </p:attrNameLst>
                                      </p:cBhvr>
                                      <p:to>
                                        <p:strVal val="visible"/>
                                      </p:to>
                                    </p:set>
                                    <p:animEffect transition="in" filter="randombar(horizontal)">
                                      <p:cBhvr>
                                        <p:cTn id="50" dur="500"/>
                                        <p:tgtEl>
                                          <p:spTgt spid="48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84"/>
                                        </p:tgtEl>
                                        <p:attrNameLst>
                                          <p:attrName>style.visibility</p:attrName>
                                        </p:attrNameLst>
                                      </p:cBhvr>
                                      <p:to>
                                        <p:strVal val="visible"/>
                                      </p:to>
                                    </p:set>
                                    <p:animEffect transition="in" filter="randombar(horizontal)">
                                      <p:cBhvr>
                                        <p:cTn id="53" dur="500"/>
                                        <p:tgtEl>
                                          <p:spTgt spid="484"/>
                                        </p:tgtEl>
                                      </p:cBhvr>
                                    </p:animEffect>
                                  </p:childTnLst>
                                </p:cTn>
                              </p:par>
                              <p:par>
                                <p:cTn id="54" presetID="14" presetClass="entr" presetSubtype="10" fill="hold" nodeType="withEffect">
                                  <p:stCondLst>
                                    <p:cond delay="0"/>
                                  </p:stCondLst>
                                  <p:childTnLst>
                                    <p:set>
                                      <p:cBhvr>
                                        <p:cTn id="55" dur="1" fill="hold">
                                          <p:stCondLst>
                                            <p:cond delay="0"/>
                                          </p:stCondLst>
                                        </p:cTn>
                                        <p:tgtEl>
                                          <p:spTgt spid="487"/>
                                        </p:tgtEl>
                                        <p:attrNameLst>
                                          <p:attrName>style.visibility</p:attrName>
                                        </p:attrNameLst>
                                      </p:cBhvr>
                                      <p:to>
                                        <p:strVal val="visible"/>
                                      </p:to>
                                    </p:set>
                                    <p:animEffect transition="in" filter="randombar(horizontal)">
                                      <p:cBhvr>
                                        <p:cTn id="56" dur="500"/>
                                        <p:tgtEl>
                                          <p:spTgt spid="48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89"/>
                                        </p:tgtEl>
                                        <p:attrNameLst>
                                          <p:attrName>style.visibility</p:attrName>
                                        </p:attrNameLst>
                                      </p:cBhvr>
                                      <p:to>
                                        <p:strVal val="visible"/>
                                      </p:to>
                                    </p:set>
                                    <p:animEffect transition="in" filter="randombar(horizontal)">
                                      <p:cBhvr>
                                        <p:cTn id="59" dur="500"/>
                                        <p:tgtEl>
                                          <p:spTgt spid="489"/>
                                        </p:tgtEl>
                                      </p:cBhvr>
                                    </p:animEffect>
                                  </p:childTnLst>
                                </p:cTn>
                              </p:par>
                              <p:par>
                                <p:cTn id="60" presetID="14" presetClass="entr" presetSubtype="10" fill="hold" nodeType="withEffect">
                                  <p:stCondLst>
                                    <p:cond delay="0"/>
                                  </p:stCondLst>
                                  <p:childTnLst>
                                    <p:set>
                                      <p:cBhvr>
                                        <p:cTn id="61" dur="1" fill="hold">
                                          <p:stCondLst>
                                            <p:cond delay="0"/>
                                          </p:stCondLst>
                                        </p:cTn>
                                        <p:tgtEl>
                                          <p:spTgt spid="498"/>
                                        </p:tgtEl>
                                        <p:attrNameLst>
                                          <p:attrName>style.visibility</p:attrName>
                                        </p:attrNameLst>
                                      </p:cBhvr>
                                      <p:to>
                                        <p:strVal val="visible"/>
                                      </p:to>
                                    </p:set>
                                    <p:animEffect transition="in" filter="randombar(horizontal)">
                                      <p:cBhvr>
                                        <p:cTn id="62" dur="500"/>
                                        <p:tgtEl>
                                          <p:spTgt spid="498"/>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2"/>
                                        </p:tgtEl>
                                        <p:attrNameLst>
                                          <p:attrName>style.visibility</p:attrName>
                                        </p:attrNameLst>
                                      </p:cBhvr>
                                      <p:to>
                                        <p:strVal val="visible"/>
                                      </p:to>
                                    </p:set>
                                    <p:animEffect transition="in" filter="randombar(horizontal)">
                                      <p:cBhvr>
                                        <p:cTn id="67"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4" grpId="0"/>
      <p:bldP spid="475" grpId="0"/>
      <p:bldP spid="477" grpId="0"/>
      <p:bldP spid="479" grpId="0"/>
      <p:bldP spid="480" grpId="0"/>
      <p:bldP spid="481" grpId="0"/>
      <p:bldP spid="482" grpId="0" animBg="1"/>
      <p:bldP spid="483" grpId="0" animBg="1"/>
      <p:bldP spid="484" grpId="0" animBg="1"/>
      <p:bldP spid="489" grpId="0" animBg="1"/>
      <p:bldP spid="4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a:extLst>
            <a:ext uri="{FF2B5EF4-FFF2-40B4-BE49-F238E27FC236}">
              <a16:creationId xmlns:a16="http://schemas.microsoft.com/office/drawing/2014/main" id="{D06856B2-3731-CDE6-EE05-7B5A8F993480}"/>
            </a:ext>
          </a:extLst>
        </p:cNvPr>
        <p:cNvGrpSpPr/>
        <p:nvPr/>
      </p:nvGrpSpPr>
      <p:grpSpPr>
        <a:xfrm>
          <a:off x="0" y="0"/>
          <a:ext cx="0" cy="0"/>
          <a:chOff x="0" y="0"/>
          <a:chExt cx="0" cy="0"/>
        </a:xfrm>
      </p:grpSpPr>
      <p:sp>
        <p:nvSpPr>
          <p:cNvPr id="472" name="Google Shape;472;p27">
            <a:extLst>
              <a:ext uri="{FF2B5EF4-FFF2-40B4-BE49-F238E27FC236}">
                <a16:creationId xmlns:a16="http://schemas.microsoft.com/office/drawing/2014/main" id="{A30FA37E-7172-5CDB-F682-3C7B820F57B6}"/>
              </a:ext>
            </a:extLst>
          </p:cNvPr>
          <p:cNvSpPr txBox="1">
            <a:spLocks noGrp="1"/>
          </p:cNvSpPr>
          <p:nvPr>
            <p:ph type="ctrTitle" idx="13"/>
          </p:nvPr>
        </p:nvSpPr>
        <p:spPr>
          <a:xfrm>
            <a:off x="6416704" y="3251888"/>
            <a:ext cx="2251800" cy="577800"/>
          </a:xfrm>
          <a:prstGeom prst="rect">
            <a:avLst/>
          </a:prstGeom>
        </p:spPr>
        <p:txBody>
          <a:bodyPr spcFirstLastPara="1" wrap="square" lIns="91425" tIns="91425" rIns="91425" bIns="91425" anchor="b" anchorCtr="0">
            <a:noAutofit/>
          </a:bodyPr>
          <a:lstStyle/>
          <a:p>
            <a:pPr lvl="0"/>
            <a:r>
              <a:rPr lang="en-US" dirty="0"/>
              <a:t>Conclusion</a:t>
            </a:r>
            <a:endParaRPr dirty="0"/>
          </a:p>
        </p:txBody>
      </p:sp>
      <p:sp>
        <p:nvSpPr>
          <p:cNvPr id="474" name="Google Shape;474;p27">
            <a:extLst>
              <a:ext uri="{FF2B5EF4-FFF2-40B4-BE49-F238E27FC236}">
                <a16:creationId xmlns:a16="http://schemas.microsoft.com/office/drawing/2014/main" id="{F257A273-C9DD-A4C8-6717-ADCB85955D14}"/>
              </a:ext>
            </a:extLst>
          </p:cNvPr>
          <p:cNvSpPr txBox="1">
            <a:spLocks noGrp="1"/>
          </p:cNvSpPr>
          <p:nvPr>
            <p:ph type="ctrTitle" idx="4"/>
          </p:nvPr>
        </p:nvSpPr>
        <p:spPr>
          <a:xfrm>
            <a:off x="3572463" y="3251888"/>
            <a:ext cx="2622081" cy="577800"/>
          </a:xfrm>
          <a:prstGeom prst="rect">
            <a:avLst/>
          </a:prstGeom>
        </p:spPr>
        <p:txBody>
          <a:bodyPr spcFirstLastPara="1" wrap="square" lIns="91425" tIns="91425" rIns="91425" bIns="91425" anchor="b" anchorCtr="0">
            <a:noAutofit/>
          </a:bodyPr>
          <a:lstStyle/>
          <a:p>
            <a:pPr lvl="0"/>
            <a:r>
              <a:rPr lang="en-US" dirty="0"/>
              <a:t>Future Enhancements</a:t>
            </a:r>
          </a:p>
        </p:txBody>
      </p:sp>
      <p:sp>
        <p:nvSpPr>
          <p:cNvPr id="475" name="Google Shape;475;p27">
            <a:extLst>
              <a:ext uri="{FF2B5EF4-FFF2-40B4-BE49-F238E27FC236}">
                <a16:creationId xmlns:a16="http://schemas.microsoft.com/office/drawing/2014/main" id="{72D52C98-8F06-E653-14C4-22F3F735F0F8}"/>
              </a:ext>
            </a:extLst>
          </p:cNvPr>
          <p:cNvSpPr txBox="1">
            <a:spLocks noGrp="1"/>
          </p:cNvSpPr>
          <p:nvPr>
            <p:ph type="ctrTitle"/>
          </p:nvPr>
        </p:nvSpPr>
        <p:spPr>
          <a:xfrm>
            <a:off x="1023950" y="3360809"/>
            <a:ext cx="2152500" cy="577800"/>
          </a:xfrm>
          <a:prstGeom prst="rect">
            <a:avLst/>
          </a:prstGeom>
        </p:spPr>
        <p:txBody>
          <a:bodyPr spcFirstLastPara="1" wrap="square" lIns="91425" tIns="91425" rIns="91425" bIns="91425" anchor="b" anchorCtr="0">
            <a:noAutofit/>
          </a:bodyPr>
          <a:lstStyle/>
          <a:p>
            <a:pPr lvl="0"/>
            <a:r>
              <a:rPr lang="en-US" dirty="0"/>
              <a:t>Challenges and Solutions</a:t>
            </a:r>
          </a:p>
        </p:txBody>
      </p:sp>
      <p:sp>
        <p:nvSpPr>
          <p:cNvPr id="477" name="Google Shape;477;p27">
            <a:extLst>
              <a:ext uri="{FF2B5EF4-FFF2-40B4-BE49-F238E27FC236}">
                <a16:creationId xmlns:a16="http://schemas.microsoft.com/office/drawing/2014/main" id="{405BD263-E9C3-3164-C163-72E6A4DB9E2E}"/>
              </a:ext>
            </a:extLst>
          </p:cNvPr>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10</a:t>
            </a:r>
            <a:endParaRPr dirty="0"/>
          </a:p>
        </p:txBody>
      </p:sp>
      <p:sp>
        <p:nvSpPr>
          <p:cNvPr id="479" name="Google Shape;479;p27">
            <a:extLst>
              <a:ext uri="{FF2B5EF4-FFF2-40B4-BE49-F238E27FC236}">
                <a16:creationId xmlns:a16="http://schemas.microsoft.com/office/drawing/2014/main" id="{EB6FDF54-14D7-40A4-FA24-D5A9A2698B5B}"/>
              </a:ext>
            </a:extLst>
          </p:cNvPr>
          <p:cNvSpPr txBox="1">
            <a:spLocks noGrp="1"/>
          </p:cNvSpPr>
          <p:nvPr>
            <p:ph type="title" idx="6"/>
          </p:nvPr>
        </p:nvSpPr>
        <p:spPr>
          <a:xfrm>
            <a:off x="3942827" y="2645887"/>
            <a:ext cx="82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11</a:t>
            </a:r>
            <a:endParaRPr dirty="0"/>
          </a:p>
        </p:txBody>
      </p:sp>
      <p:sp>
        <p:nvSpPr>
          <p:cNvPr id="480" name="Google Shape;480;p27">
            <a:extLst>
              <a:ext uri="{FF2B5EF4-FFF2-40B4-BE49-F238E27FC236}">
                <a16:creationId xmlns:a16="http://schemas.microsoft.com/office/drawing/2014/main" id="{C39312ED-D973-D3B8-52EC-79EECE93B469}"/>
              </a:ext>
            </a:extLst>
          </p:cNvPr>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1" name="Google Shape;481;p27">
            <a:extLst>
              <a:ext uri="{FF2B5EF4-FFF2-40B4-BE49-F238E27FC236}">
                <a16:creationId xmlns:a16="http://schemas.microsoft.com/office/drawing/2014/main" id="{061671D8-F6E7-CF7B-88B9-5FD24D2FAB47}"/>
              </a:ext>
            </a:extLst>
          </p:cNvPr>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12</a:t>
            </a:r>
            <a:endParaRPr dirty="0"/>
          </a:p>
        </p:txBody>
      </p:sp>
      <p:sp>
        <p:nvSpPr>
          <p:cNvPr id="482" name="Google Shape;482;p27">
            <a:extLst>
              <a:ext uri="{FF2B5EF4-FFF2-40B4-BE49-F238E27FC236}">
                <a16:creationId xmlns:a16="http://schemas.microsoft.com/office/drawing/2014/main" id="{CC3280B9-AE5D-EAE1-79E8-B04F7C538F06}"/>
              </a:ext>
            </a:extLst>
          </p:cNvPr>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a:extLst>
              <a:ext uri="{FF2B5EF4-FFF2-40B4-BE49-F238E27FC236}">
                <a16:creationId xmlns:a16="http://schemas.microsoft.com/office/drawing/2014/main" id="{5C35C624-1494-279C-EEDC-6629BA0AC562}"/>
              </a:ext>
            </a:extLst>
          </p:cNvPr>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a:extLst>
              <a:ext uri="{FF2B5EF4-FFF2-40B4-BE49-F238E27FC236}">
                <a16:creationId xmlns:a16="http://schemas.microsoft.com/office/drawing/2014/main" id="{9C88406A-2B76-6215-66F0-0C5706704FF3}"/>
              </a:ext>
            </a:extLst>
          </p:cNvPr>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27">
            <a:extLst>
              <a:ext uri="{FF2B5EF4-FFF2-40B4-BE49-F238E27FC236}">
                <a16:creationId xmlns:a16="http://schemas.microsoft.com/office/drawing/2014/main" id="{67A35652-47D3-172E-E3B5-070F514B9287}"/>
              </a:ext>
            </a:extLst>
          </p:cNvPr>
          <p:cNvCxnSpPr>
            <a:stCxn id="482" idx="1"/>
            <a:endCxn id="477"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a:extLst>
              <a:ext uri="{FF2B5EF4-FFF2-40B4-BE49-F238E27FC236}">
                <a16:creationId xmlns:a16="http://schemas.microsoft.com/office/drawing/2014/main" id="{61B0183E-9530-532A-B5B2-92732134BACE}"/>
              </a:ext>
            </a:extLst>
          </p:cNvPr>
          <p:cNvCxnSpPr>
            <a:cxnSpLocks/>
            <a:stCxn id="483" idx="1"/>
            <a:endCxn id="479" idx="1"/>
          </p:cNvCxnSpPr>
          <p:nvPr/>
        </p:nvCxnSpPr>
        <p:spPr>
          <a:xfrm rot="10800000" flipV="1">
            <a:off x="3942827" y="1974799"/>
            <a:ext cx="12700" cy="959987"/>
          </a:xfrm>
          <a:prstGeom prst="bentConnector3">
            <a:avLst>
              <a:gd name="adj1" fmla="val 1800000"/>
            </a:avLst>
          </a:prstGeom>
          <a:noFill/>
          <a:ln w="9525" cap="flat" cmpd="sng">
            <a:solidFill>
              <a:schemeClr val="lt1"/>
            </a:solidFill>
            <a:prstDash val="solid"/>
            <a:round/>
            <a:headEnd type="none" w="med" len="med"/>
            <a:tailEnd type="none" w="med" len="med"/>
          </a:ln>
        </p:spPr>
      </p:cxnSp>
      <p:cxnSp>
        <p:nvCxnSpPr>
          <p:cNvPr id="487" name="Google Shape;487;p27">
            <a:extLst>
              <a:ext uri="{FF2B5EF4-FFF2-40B4-BE49-F238E27FC236}">
                <a16:creationId xmlns:a16="http://schemas.microsoft.com/office/drawing/2014/main" id="{29794D4B-AAA5-5E4B-0C8C-722CC0983DF8}"/>
              </a:ext>
            </a:extLst>
          </p:cNvPr>
          <p:cNvCxnSpPr>
            <a:stCxn id="484" idx="1"/>
            <a:endCxn id="481"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8" name="Google Shape;488;p27">
            <a:extLst>
              <a:ext uri="{FF2B5EF4-FFF2-40B4-BE49-F238E27FC236}">
                <a16:creationId xmlns:a16="http://schemas.microsoft.com/office/drawing/2014/main" id="{1362A42A-EB64-495F-A66B-F83E89C9CF36}"/>
              </a:ext>
            </a:extLst>
          </p:cNvPr>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a:extLst>
              <a:ext uri="{FF2B5EF4-FFF2-40B4-BE49-F238E27FC236}">
                <a16:creationId xmlns:a16="http://schemas.microsoft.com/office/drawing/2014/main" id="{186544A6-C9AA-E486-F6BC-B44E663CA8F0}"/>
              </a:ext>
            </a:extLst>
          </p:cNvPr>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a:extLst>
              <a:ext uri="{FF2B5EF4-FFF2-40B4-BE49-F238E27FC236}">
                <a16:creationId xmlns:a16="http://schemas.microsoft.com/office/drawing/2014/main" id="{4193053D-6BE1-0C4B-2982-D2F421BA35E4}"/>
              </a:ext>
            </a:extLst>
          </p:cNvPr>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7">
            <a:extLst>
              <a:ext uri="{FF2B5EF4-FFF2-40B4-BE49-F238E27FC236}">
                <a16:creationId xmlns:a16="http://schemas.microsoft.com/office/drawing/2014/main" id="{9CE10490-82A8-B91E-54BB-DB352E156ED6}"/>
              </a:ext>
            </a:extLst>
          </p:cNvPr>
          <p:cNvGrpSpPr/>
          <p:nvPr/>
        </p:nvGrpSpPr>
        <p:grpSpPr>
          <a:xfrm>
            <a:off x="4075558" y="1684660"/>
            <a:ext cx="577210" cy="580282"/>
            <a:chOff x="3095745" y="3805393"/>
            <a:chExt cx="352840" cy="354717"/>
          </a:xfrm>
        </p:grpSpPr>
        <p:sp>
          <p:nvSpPr>
            <p:cNvPr id="492" name="Google Shape;492;p27">
              <a:extLst>
                <a:ext uri="{FF2B5EF4-FFF2-40B4-BE49-F238E27FC236}">
                  <a16:creationId xmlns:a16="http://schemas.microsoft.com/office/drawing/2014/main" id="{A48642FB-1A86-3930-0FC6-5BCA32B36DE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a:extLst>
                <a:ext uri="{FF2B5EF4-FFF2-40B4-BE49-F238E27FC236}">
                  <a16:creationId xmlns:a16="http://schemas.microsoft.com/office/drawing/2014/main" id="{6716E269-64A5-12AA-23AE-C9F18BF9F052}"/>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a:extLst>
                <a:ext uri="{FF2B5EF4-FFF2-40B4-BE49-F238E27FC236}">
                  <a16:creationId xmlns:a16="http://schemas.microsoft.com/office/drawing/2014/main" id="{AA5DC3D1-98B6-9DE6-417E-DA13968653A1}"/>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a:extLst>
                <a:ext uri="{FF2B5EF4-FFF2-40B4-BE49-F238E27FC236}">
                  <a16:creationId xmlns:a16="http://schemas.microsoft.com/office/drawing/2014/main" id="{D3AC425E-78DF-B03F-B7B3-01CE6FB9832E}"/>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a:extLst>
                <a:ext uri="{FF2B5EF4-FFF2-40B4-BE49-F238E27FC236}">
                  <a16:creationId xmlns:a16="http://schemas.microsoft.com/office/drawing/2014/main" id="{87BCA01C-B3E7-3488-9B6B-B2772B01CE20}"/>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a:extLst>
                <a:ext uri="{FF2B5EF4-FFF2-40B4-BE49-F238E27FC236}">
                  <a16:creationId xmlns:a16="http://schemas.microsoft.com/office/drawing/2014/main" id="{65B32559-F4DA-2823-22ED-FDAD36F7EE62}"/>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7">
            <a:extLst>
              <a:ext uri="{FF2B5EF4-FFF2-40B4-BE49-F238E27FC236}">
                <a16:creationId xmlns:a16="http://schemas.microsoft.com/office/drawing/2014/main" id="{F41393E0-4ACC-008D-5B53-FA2D6386BCA7}"/>
              </a:ext>
            </a:extLst>
          </p:cNvPr>
          <p:cNvGrpSpPr/>
          <p:nvPr/>
        </p:nvGrpSpPr>
        <p:grpSpPr>
          <a:xfrm>
            <a:off x="6789168" y="1684647"/>
            <a:ext cx="583817" cy="580314"/>
            <a:chOff x="3541011" y="3367320"/>
            <a:chExt cx="348257" cy="346188"/>
          </a:xfrm>
        </p:grpSpPr>
        <p:sp>
          <p:nvSpPr>
            <p:cNvPr id="499" name="Google Shape;499;p27">
              <a:extLst>
                <a:ext uri="{FF2B5EF4-FFF2-40B4-BE49-F238E27FC236}">
                  <a16:creationId xmlns:a16="http://schemas.microsoft.com/office/drawing/2014/main" id="{799542D8-76E9-2317-357F-A482D390F21D}"/>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a:extLst>
                <a:ext uri="{FF2B5EF4-FFF2-40B4-BE49-F238E27FC236}">
                  <a16:creationId xmlns:a16="http://schemas.microsoft.com/office/drawing/2014/main" id="{608EAF8E-03F4-5BED-4331-A5CD388CE431}"/>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a:extLst>
                <a:ext uri="{FF2B5EF4-FFF2-40B4-BE49-F238E27FC236}">
                  <a16:creationId xmlns:a16="http://schemas.microsoft.com/office/drawing/2014/main" id="{0A5BC04A-0C10-A6E0-7BE5-857B82E9694F}"/>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a:extLst>
                <a:ext uri="{FF2B5EF4-FFF2-40B4-BE49-F238E27FC236}">
                  <a16:creationId xmlns:a16="http://schemas.microsoft.com/office/drawing/2014/main" id="{CC7DF15F-D54E-0D35-F157-BD92C592D6FD}"/>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A logo with a red white and blue circle&#10;&#10;Description automatically generated">
            <a:extLst>
              <a:ext uri="{FF2B5EF4-FFF2-40B4-BE49-F238E27FC236}">
                <a16:creationId xmlns:a16="http://schemas.microsoft.com/office/drawing/2014/main" id="{6AD9DEFD-8009-0F43-5B8C-A2BEF3222D6E}"/>
              </a:ext>
            </a:extLst>
          </p:cNvPr>
          <p:cNvPicPr>
            <a:picLocks noChangeAspect="1"/>
          </p:cNvPicPr>
          <p:nvPr/>
        </p:nvPicPr>
        <p:blipFill>
          <a:blip r:embed="rId3"/>
          <a:stretch>
            <a:fillRect/>
          </a:stretch>
        </p:blipFill>
        <p:spPr>
          <a:xfrm>
            <a:off x="8064900" y="182526"/>
            <a:ext cx="920549" cy="806949"/>
          </a:xfrm>
          <a:prstGeom prst="rect">
            <a:avLst/>
          </a:prstGeom>
        </p:spPr>
      </p:pic>
    </p:spTree>
    <p:extLst>
      <p:ext uri="{BB962C8B-B14F-4D97-AF65-F5344CB8AC3E}">
        <p14:creationId xmlns:p14="http://schemas.microsoft.com/office/powerpoint/2010/main" val="23505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randombar(horizontal)">
                                      <p:cBhvr>
                                        <p:cTn id="7" dur="500"/>
                                        <p:tgtEl>
                                          <p:spTgt spid="4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randombar(horizontal)">
                                      <p:cBhvr>
                                        <p:cTn id="12" dur="500"/>
                                        <p:tgtEl>
                                          <p:spTgt spid="47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82"/>
                                        </p:tgtEl>
                                        <p:attrNameLst>
                                          <p:attrName>style.visibility</p:attrName>
                                        </p:attrNameLst>
                                      </p:cBhvr>
                                      <p:to>
                                        <p:strVal val="visible"/>
                                      </p:to>
                                    </p:set>
                                    <p:animEffect transition="in" filter="randombar(horizontal)">
                                      <p:cBhvr>
                                        <p:cTn id="15" dur="500"/>
                                        <p:tgtEl>
                                          <p:spTgt spid="482"/>
                                        </p:tgtEl>
                                      </p:cBhvr>
                                    </p:animEffect>
                                  </p:childTnLst>
                                </p:cTn>
                              </p:par>
                              <p:par>
                                <p:cTn id="16" presetID="14" presetClass="entr" presetSubtype="10" fill="hold" nodeType="withEffect">
                                  <p:stCondLst>
                                    <p:cond delay="0"/>
                                  </p:stCondLst>
                                  <p:childTnLst>
                                    <p:set>
                                      <p:cBhvr>
                                        <p:cTn id="17" dur="1" fill="hold">
                                          <p:stCondLst>
                                            <p:cond delay="0"/>
                                          </p:stCondLst>
                                        </p:cTn>
                                        <p:tgtEl>
                                          <p:spTgt spid="485"/>
                                        </p:tgtEl>
                                        <p:attrNameLst>
                                          <p:attrName>style.visibility</p:attrName>
                                        </p:attrNameLst>
                                      </p:cBhvr>
                                      <p:to>
                                        <p:strVal val="visible"/>
                                      </p:to>
                                    </p:set>
                                    <p:animEffect transition="in" filter="randombar(horizontal)">
                                      <p:cBhvr>
                                        <p:cTn id="18" dur="500"/>
                                        <p:tgtEl>
                                          <p:spTgt spid="48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90"/>
                                        </p:tgtEl>
                                        <p:attrNameLst>
                                          <p:attrName>style.visibility</p:attrName>
                                        </p:attrNameLst>
                                      </p:cBhvr>
                                      <p:to>
                                        <p:strVal val="visible"/>
                                      </p:to>
                                    </p:set>
                                    <p:animEffect transition="in" filter="randombar(horizontal)">
                                      <p:cBhvr>
                                        <p:cTn id="21" dur="500"/>
                                        <p:tgtEl>
                                          <p:spTgt spid="49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75"/>
                                        </p:tgtEl>
                                        <p:attrNameLst>
                                          <p:attrName>style.visibility</p:attrName>
                                        </p:attrNameLst>
                                      </p:cBhvr>
                                      <p:to>
                                        <p:strVal val="visible"/>
                                      </p:to>
                                    </p:set>
                                    <p:animEffect transition="in" filter="randombar(horizontal)">
                                      <p:cBhvr>
                                        <p:cTn id="26" dur="500"/>
                                        <p:tgtEl>
                                          <p:spTgt spid="47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79"/>
                                        </p:tgtEl>
                                        <p:attrNameLst>
                                          <p:attrName>style.visibility</p:attrName>
                                        </p:attrNameLst>
                                      </p:cBhvr>
                                      <p:to>
                                        <p:strVal val="visible"/>
                                      </p:to>
                                    </p:set>
                                    <p:animEffect transition="in" filter="randombar(horizontal)">
                                      <p:cBhvr>
                                        <p:cTn id="31" dur="500"/>
                                        <p:tgtEl>
                                          <p:spTgt spid="47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83"/>
                                        </p:tgtEl>
                                        <p:attrNameLst>
                                          <p:attrName>style.visibility</p:attrName>
                                        </p:attrNameLst>
                                      </p:cBhvr>
                                      <p:to>
                                        <p:strVal val="visible"/>
                                      </p:to>
                                    </p:set>
                                    <p:animEffect transition="in" filter="randombar(horizontal)">
                                      <p:cBhvr>
                                        <p:cTn id="34" dur="500"/>
                                        <p:tgtEl>
                                          <p:spTgt spid="483"/>
                                        </p:tgtEl>
                                      </p:cBhvr>
                                    </p:animEffect>
                                  </p:childTnLst>
                                </p:cTn>
                              </p:par>
                              <p:par>
                                <p:cTn id="35" presetID="14" presetClass="entr" presetSubtype="10" fill="hold" nodeType="with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randombar(horizontal)">
                                      <p:cBhvr>
                                        <p:cTn id="37" dur="500"/>
                                        <p:tgtEl>
                                          <p:spTgt spid="486"/>
                                        </p:tgtEl>
                                      </p:cBhvr>
                                    </p:animEffect>
                                  </p:childTnLst>
                                </p:cTn>
                              </p:par>
                              <p:par>
                                <p:cTn id="38" presetID="14" presetClass="entr" presetSubtype="10" fill="hold" nodeType="withEffect">
                                  <p:stCondLst>
                                    <p:cond delay="0"/>
                                  </p:stCondLst>
                                  <p:childTnLst>
                                    <p:set>
                                      <p:cBhvr>
                                        <p:cTn id="39" dur="1" fill="hold">
                                          <p:stCondLst>
                                            <p:cond delay="0"/>
                                          </p:stCondLst>
                                        </p:cTn>
                                        <p:tgtEl>
                                          <p:spTgt spid="491"/>
                                        </p:tgtEl>
                                        <p:attrNameLst>
                                          <p:attrName>style.visibility</p:attrName>
                                        </p:attrNameLst>
                                      </p:cBhvr>
                                      <p:to>
                                        <p:strVal val="visible"/>
                                      </p:to>
                                    </p:set>
                                    <p:animEffect transition="in" filter="randombar(horizontal)">
                                      <p:cBhvr>
                                        <p:cTn id="40" dur="500"/>
                                        <p:tgtEl>
                                          <p:spTgt spid="49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74"/>
                                        </p:tgtEl>
                                        <p:attrNameLst>
                                          <p:attrName>style.visibility</p:attrName>
                                        </p:attrNameLst>
                                      </p:cBhvr>
                                      <p:to>
                                        <p:strVal val="visible"/>
                                      </p:to>
                                    </p:set>
                                    <p:animEffect transition="in" filter="randombar(horizontal)">
                                      <p:cBhvr>
                                        <p:cTn id="45" dur="500"/>
                                        <p:tgtEl>
                                          <p:spTgt spid="47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81"/>
                                        </p:tgtEl>
                                        <p:attrNameLst>
                                          <p:attrName>style.visibility</p:attrName>
                                        </p:attrNameLst>
                                      </p:cBhvr>
                                      <p:to>
                                        <p:strVal val="visible"/>
                                      </p:to>
                                    </p:set>
                                    <p:animEffect transition="in" filter="randombar(horizontal)">
                                      <p:cBhvr>
                                        <p:cTn id="50" dur="500"/>
                                        <p:tgtEl>
                                          <p:spTgt spid="48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84"/>
                                        </p:tgtEl>
                                        <p:attrNameLst>
                                          <p:attrName>style.visibility</p:attrName>
                                        </p:attrNameLst>
                                      </p:cBhvr>
                                      <p:to>
                                        <p:strVal val="visible"/>
                                      </p:to>
                                    </p:set>
                                    <p:animEffect transition="in" filter="randombar(horizontal)">
                                      <p:cBhvr>
                                        <p:cTn id="53" dur="500"/>
                                        <p:tgtEl>
                                          <p:spTgt spid="484"/>
                                        </p:tgtEl>
                                      </p:cBhvr>
                                    </p:animEffect>
                                  </p:childTnLst>
                                </p:cTn>
                              </p:par>
                              <p:par>
                                <p:cTn id="54" presetID="14" presetClass="entr" presetSubtype="10" fill="hold" nodeType="withEffect">
                                  <p:stCondLst>
                                    <p:cond delay="0"/>
                                  </p:stCondLst>
                                  <p:childTnLst>
                                    <p:set>
                                      <p:cBhvr>
                                        <p:cTn id="55" dur="1" fill="hold">
                                          <p:stCondLst>
                                            <p:cond delay="0"/>
                                          </p:stCondLst>
                                        </p:cTn>
                                        <p:tgtEl>
                                          <p:spTgt spid="487"/>
                                        </p:tgtEl>
                                        <p:attrNameLst>
                                          <p:attrName>style.visibility</p:attrName>
                                        </p:attrNameLst>
                                      </p:cBhvr>
                                      <p:to>
                                        <p:strVal val="visible"/>
                                      </p:to>
                                    </p:set>
                                    <p:animEffect transition="in" filter="randombar(horizontal)">
                                      <p:cBhvr>
                                        <p:cTn id="56" dur="500"/>
                                        <p:tgtEl>
                                          <p:spTgt spid="487"/>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89"/>
                                        </p:tgtEl>
                                        <p:attrNameLst>
                                          <p:attrName>style.visibility</p:attrName>
                                        </p:attrNameLst>
                                      </p:cBhvr>
                                      <p:to>
                                        <p:strVal val="visible"/>
                                      </p:to>
                                    </p:set>
                                    <p:animEffect transition="in" filter="randombar(horizontal)">
                                      <p:cBhvr>
                                        <p:cTn id="59" dur="500"/>
                                        <p:tgtEl>
                                          <p:spTgt spid="489"/>
                                        </p:tgtEl>
                                      </p:cBhvr>
                                    </p:animEffect>
                                  </p:childTnLst>
                                </p:cTn>
                              </p:par>
                              <p:par>
                                <p:cTn id="60" presetID="14" presetClass="entr" presetSubtype="10" fill="hold" nodeType="withEffect">
                                  <p:stCondLst>
                                    <p:cond delay="0"/>
                                  </p:stCondLst>
                                  <p:childTnLst>
                                    <p:set>
                                      <p:cBhvr>
                                        <p:cTn id="61" dur="1" fill="hold">
                                          <p:stCondLst>
                                            <p:cond delay="0"/>
                                          </p:stCondLst>
                                        </p:cTn>
                                        <p:tgtEl>
                                          <p:spTgt spid="498"/>
                                        </p:tgtEl>
                                        <p:attrNameLst>
                                          <p:attrName>style.visibility</p:attrName>
                                        </p:attrNameLst>
                                      </p:cBhvr>
                                      <p:to>
                                        <p:strVal val="visible"/>
                                      </p:to>
                                    </p:set>
                                    <p:animEffect transition="in" filter="randombar(horizontal)">
                                      <p:cBhvr>
                                        <p:cTn id="62" dur="500"/>
                                        <p:tgtEl>
                                          <p:spTgt spid="498"/>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2"/>
                                        </p:tgtEl>
                                        <p:attrNameLst>
                                          <p:attrName>style.visibility</p:attrName>
                                        </p:attrNameLst>
                                      </p:cBhvr>
                                      <p:to>
                                        <p:strVal val="visible"/>
                                      </p:to>
                                    </p:set>
                                    <p:animEffect transition="in" filter="randombar(horizontal)">
                                      <p:cBhvr>
                                        <p:cTn id="67"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p:bldP spid="474" grpId="0"/>
      <p:bldP spid="475" grpId="0"/>
      <p:bldP spid="477" grpId="0"/>
      <p:bldP spid="479" grpId="0"/>
      <p:bldP spid="480" grpId="0"/>
      <p:bldP spid="481" grpId="0"/>
      <p:bldP spid="482" grpId="0" animBg="1"/>
      <p:bldP spid="483" grpId="0" animBg="1"/>
      <p:bldP spid="484" grpId="0" animBg="1"/>
      <p:bldP spid="489" grpId="0" animBg="1"/>
      <p:bldP spid="49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body" idx="1"/>
          </p:nvPr>
        </p:nvSpPr>
        <p:spPr>
          <a:xfrm>
            <a:off x="227842" y="990751"/>
            <a:ext cx="4190886" cy="4094411"/>
          </a:xfrm>
          <a:prstGeom prst="rect">
            <a:avLst/>
          </a:prstGeom>
        </p:spPr>
        <p:txBody>
          <a:bodyPr spcFirstLastPara="1" wrap="square" lIns="91425" tIns="91425" rIns="91425" bIns="91425" anchor="t" anchorCtr="0">
            <a:noAutofit/>
          </a:bodyPr>
          <a:lstStyle/>
          <a:p>
            <a:r>
              <a:rPr lang="en-US" dirty="0"/>
              <a:t>The ET3_Cash application is a comprehensive full-stack solution designed to simplify and enhance financial management for users across web and mobile platforms. Combining powerful backend capabilities, interactive frontend designs, and seamless mobile experiences, the application addresses the growing demand for secure, accessible, and feature-rich financial tools.</a:t>
            </a:r>
          </a:p>
        </p:txBody>
      </p:sp>
      <p:sp>
        <p:nvSpPr>
          <p:cNvPr id="508" name="Google Shape;508;p28"/>
          <p:cNvSpPr txBox="1">
            <a:spLocks noGrp="1"/>
          </p:cNvSpPr>
          <p:nvPr>
            <p:ph type="ctrTitle"/>
          </p:nvPr>
        </p:nvSpPr>
        <p:spPr>
          <a:xfrm>
            <a:off x="618825" y="411675"/>
            <a:ext cx="359369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Overview</a:t>
            </a:r>
          </a:p>
        </p:txBody>
      </p:sp>
      <p:grpSp>
        <p:nvGrpSpPr>
          <p:cNvPr id="509" name="Google Shape;509;p28"/>
          <p:cNvGrpSpPr/>
          <p:nvPr/>
        </p:nvGrpSpPr>
        <p:grpSpPr>
          <a:xfrm>
            <a:off x="4834661" y="989482"/>
            <a:ext cx="2851442" cy="3213988"/>
            <a:chOff x="2501950" y="1507050"/>
            <a:chExt cx="2392350" cy="2696525"/>
          </a:xfrm>
        </p:grpSpPr>
        <p:sp>
          <p:nvSpPr>
            <p:cNvPr id="510" name="Google Shape;510;p28"/>
            <p:cNvSpPr/>
            <p:nvPr/>
          </p:nvSpPr>
          <p:spPr>
            <a:xfrm>
              <a:off x="4032450" y="3778325"/>
              <a:ext cx="0" cy="25"/>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8"/>
          <p:cNvGrpSpPr/>
          <p:nvPr/>
        </p:nvGrpSpPr>
        <p:grpSpPr>
          <a:xfrm>
            <a:off x="7686104" y="-476250"/>
            <a:ext cx="2291257" cy="2922300"/>
            <a:chOff x="4882900" y="-64350"/>
            <a:chExt cx="2493750" cy="2922300"/>
          </a:xfrm>
        </p:grpSpPr>
        <p:sp>
          <p:nvSpPr>
            <p:cNvPr id="530" name="Google Shape;530;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8"/>
          <p:cNvGrpSpPr/>
          <p:nvPr/>
        </p:nvGrpSpPr>
        <p:grpSpPr>
          <a:xfrm>
            <a:off x="5599242" y="1368971"/>
            <a:ext cx="1541751" cy="2455003"/>
            <a:chOff x="2160750" y="237575"/>
            <a:chExt cx="3253325" cy="5180425"/>
          </a:xfrm>
        </p:grpSpPr>
        <p:sp>
          <p:nvSpPr>
            <p:cNvPr id="536" name="Google Shape;536;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729FC7B0-1667-355D-43C7-E99857E6FF4A}"/>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gtEl>
                                        <p:attrNameLst>
                                          <p:attrName>style.visibility</p:attrName>
                                        </p:attrNameLst>
                                      </p:cBhvr>
                                      <p:to>
                                        <p:strVal val="visible"/>
                                      </p:to>
                                    </p:set>
                                    <p:animEffect transition="in" filter="randombar(horizontal)">
                                      <p:cBhvr>
                                        <p:cTn id="12" dur="500"/>
                                        <p:tgtEl>
                                          <p:spTgt spid="50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randombar(horizontal)">
                                      <p:cBhvr>
                                        <p:cTn id="17" dur="500"/>
                                        <p:tgtEl>
                                          <p:spTgt spid="5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Purpose and Objectives</a:t>
            </a:r>
            <a:endParaRPr dirty="0"/>
          </a:p>
        </p:txBody>
      </p:sp>
      <p:sp>
        <p:nvSpPr>
          <p:cNvPr id="573" name="Google Shape;573;p29"/>
          <p:cNvSpPr txBox="1">
            <a:spLocks noGrp="1"/>
          </p:cNvSpPr>
          <p:nvPr>
            <p:ph type="ctrTitle"/>
          </p:nvPr>
        </p:nvSpPr>
        <p:spPr>
          <a:xfrm>
            <a:off x="931234" y="1196026"/>
            <a:ext cx="132382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Purpose</a:t>
            </a:r>
            <a:endParaRPr dirty="0"/>
          </a:p>
        </p:txBody>
      </p:sp>
      <p:sp>
        <p:nvSpPr>
          <p:cNvPr id="574" name="Google Shape;574;p29"/>
          <p:cNvSpPr txBox="1">
            <a:spLocks noGrp="1"/>
          </p:cNvSpPr>
          <p:nvPr>
            <p:ph type="subTitle" idx="1"/>
          </p:nvPr>
        </p:nvSpPr>
        <p:spPr>
          <a:xfrm>
            <a:off x="931246" y="1684093"/>
            <a:ext cx="2620500" cy="13971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empower users with a user-friendly platform for managing financial transactions and accessing advanced analytics.</a:t>
            </a:r>
          </a:p>
        </p:txBody>
      </p:sp>
      <p:sp>
        <p:nvSpPr>
          <p:cNvPr id="575" name="Google Shape;575;p29"/>
          <p:cNvSpPr txBox="1">
            <a:spLocks noGrp="1"/>
          </p:cNvSpPr>
          <p:nvPr>
            <p:ph type="ctrTitle" idx="2"/>
          </p:nvPr>
        </p:nvSpPr>
        <p:spPr>
          <a:xfrm>
            <a:off x="6717059" y="1196025"/>
            <a:ext cx="147062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Objectives</a:t>
            </a:r>
          </a:p>
        </p:txBody>
      </p:sp>
      <p:sp>
        <p:nvSpPr>
          <p:cNvPr id="576" name="Google Shape;576;p29"/>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Provide a scalable, secure, and efficient solution for financial operations. Ensure seamless user experience across devices.</a:t>
            </a:r>
          </a:p>
        </p:txBody>
      </p:sp>
      <p:grpSp>
        <p:nvGrpSpPr>
          <p:cNvPr id="577" name="Google Shape;577;p29"/>
          <p:cNvGrpSpPr/>
          <p:nvPr/>
        </p:nvGrpSpPr>
        <p:grpSpPr>
          <a:xfrm>
            <a:off x="2466797" y="2837754"/>
            <a:ext cx="4594825" cy="1842617"/>
            <a:chOff x="3834069" y="2439811"/>
            <a:chExt cx="2413629" cy="967914"/>
          </a:xfrm>
        </p:grpSpPr>
        <p:grpSp>
          <p:nvGrpSpPr>
            <p:cNvPr id="578" name="Google Shape;578;p29"/>
            <p:cNvGrpSpPr/>
            <p:nvPr/>
          </p:nvGrpSpPr>
          <p:grpSpPr>
            <a:xfrm>
              <a:off x="4960453" y="2469658"/>
              <a:ext cx="1287244" cy="885527"/>
              <a:chOff x="4960453" y="2469658"/>
              <a:chExt cx="1287244" cy="885527"/>
            </a:xfrm>
          </p:grpSpPr>
          <p:sp>
            <p:nvSpPr>
              <p:cNvPr id="579" name="Google Shape;579;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29"/>
            <p:cNvGrpSpPr/>
            <p:nvPr/>
          </p:nvGrpSpPr>
          <p:grpSpPr>
            <a:xfrm>
              <a:off x="3834069" y="2469658"/>
              <a:ext cx="1129846" cy="885527"/>
              <a:chOff x="3834069" y="2469658"/>
              <a:chExt cx="1129846" cy="885527"/>
            </a:xfrm>
          </p:grpSpPr>
          <p:sp>
            <p:nvSpPr>
              <p:cNvPr id="586" name="Google Shape;586;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3" name="Google Shape;593;p29"/>
          <p:cNvCxnSpPr>
            <a:cxnSpLocks/>
            <a:stCxn id="573" idx="1"/>
          </p:cNvCxnSpPr>
          <p:nvPr/>
        </p:nvCxnSpPr>
        <p:spPr>
          <a:xfrm rot="10800000" flipH="1" flipV="1">
            <a:off x="931234" y="1484926"/>
            <a:ext cx="2543700"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4" name="Google Shape;594;p29"/>
          <p:cNvCxnSpPr>
            <a:cxnSpLocks/>
            <a:stCxn id="575" idx="3"/>
          </p:cNvCxnSpPr>
          <p:nvPr/>
        </p:nvCxnSpPr>
        <p:spPr>
          <a:xfrm flipH="1">
            <a:off x="7041079" y="1484925"/>
            <a:ext cx="1146600" cy="2563800"/>
          </a:xfrm>
          <a:prstGeom prst="bentConnector4">
            <a:avLst>
              <a:gd name="adj1" fmla="val -19937"/>
              <a:gd name="adj2" fmla="val 55634"/>
            </a:avLst>
          </a:prstGeom>
          <a:noFill/>
          <a:ln w="9525" cap="flat" cmpd="sng">
            <a:solidFill>
              <a:schemeClr val="accent3"/>
            </a:solidFill>
            <a:prstDash val="solid"/>
            <a:round/>
            <a:headEnd type="none" w="med" len="med"/>
            <a:tailEnd type="none" w="med" len="med"/>
          </a:ln>
        </p:spPr>
      </p:cxnSp>
      <p:sp>
        <p:nvSpPr>
          <p:cNvPr id="595" name="Google Shape;595;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logo with a red white and blue circle&#10;&#10;Description automatically generated">
            <a:extLst>
              <a:ext uri="{FF2B5EF4-FFF2-40B4-BE49-F238E27FC236}">
                <a16:creationId xmlns:a16="http://schemas.microsoft.com/office/drawing/2014/main" id="{BEDCB759-7DBD-663E-3631-E459710C3D7D}"/>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randombar(horizontal)">
                                      <p:cBhvr>
                                        <p:cTn id="7" dur="5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7"/>
                                        </p:tgtEl>
                                        <p:attrNameLst>
                                          <p:attrName>style.visibility</p:attrName>
                                        </p:attrNameLst>
                                      </p:cBhvr>
                                      <p:to>
                                        <p:strVal val="visible"/>
                                      </p:to>
                                    </p:set>
                                    <p:animEffect transition="in" filter="wipe(down)">
                                      <p:cBhvr>
                                        <p:cTn id="12" dur="500"/>
                                        <p:tgtEl>
                                          <p:spTgt spid="5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500"/>
                                        <p:tgtEl>
                                          <p:spTgt spid="59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73"/>
                                        </p:tgtEl>
                                        <p:attrNameLst>
                                          <p:attrName>style.visibility</p:attrName>
                                        </p:attrNameLst>
                                      </p:cBhvr>
                                      <p:to>
                                        <p:strVal val="visible"/>
                                      </p:to>
                                    </p:set>
                                    <p:animEffect transition="in" filter="randombar(horizontal)">
                                      <p:cBhvr>
                                        <p:cTn id="22" dur="500"/>
                                        <p:tgtEl>
                                          <p:spTgt spid="57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74">
                                            <p:txEl>
                                              <p:pRg st="0" end="0"/>
                                            </p:txEl>
                                          </p:spTgt>
                                        </p:tgtEl>
                                        <p:attrNameLst>
                                          <p:attrName>style.visibility</p:attrName>
                                        </p:attrNameLst>
                                      </p:cBhvr>
                                      <p:to>
                                        <p:strVal val="visible"/>
                                      </p:to>
                                    </p:set>
                                    <p:animEffect transition="in" filter="randombar(horizontal)">
                                      <p:cBhvr>
                                        <p:cTn id="27" dur="500"/>
                                        <p:tgtEl>
                                          <p:spTgt spid="57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4"/>
                                        </p:tgtEl>
                                        <p:attrNameLst>
                                          <p:attrName>style.visibility</p:attrName>
                                        </p:attrNameLst>
                                      </p:cBhvr>
                                      <p:to>
                                        <p:strVal val="visible"/>
                                      </p:to>
                                    </p:set>
                                    <p:animEffect transition="in" filter="fade">
                                      <p:cBhvr>
                                        <p:cTn id="32" dur="500"/>
                                        <p:tgtEl>
                                          <p:spTgt spid="59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575"/>
                                        </p:tgtEl>
                                        <p:attrNameLst>
                                          <p:attrName>style.visibility</p:attrName>
                                        </p:attrNameLst>
                                      </p:cBhvr>
                                      <p:to>
                                        <p:strVal val="visible"/>
                                      </p:to>
                                    </p:set>
                                    <p:animEffect transition="in" filter="randombar(horizontal)">
                                      <p:cBhvr>
                                        <p:cTn id="37" dur="500"/>
                                        <p:tgtEl>
                                          <p:spTgt spid="57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76">
                                            <p:txEl>
                                              <p:pRg st="0" end="0"/>
                                            </p:txEl>
                                          </p:spTgt>
                                        </p:tgtEl>
                                        <p:attrNameLst>
                                          <p:attrName>style.visibility</p:attrName>
                                        </p:attrNameLst>
                                      </p:cBhvr>
                                      <p:to>
                                        <p:strVal val="visible"/>
                                      </p:to>
                                    </p:set>
                                    <p:animEffect transition="in" filter="randombar(horizontal)">
                                      <p:cBhvr>
                                        <p:cTn id="42" dur="500"/>
                                        <p:tgtEl>
                                          <p:spTgt spid="5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P spid="573" grpId="0"/>
      <p:bldP spid="5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Significance</a:t>
            </a:r>
            <a:endParaRPr lang="en-US" sz="3000" dirty="0"/>
          </a:p>
        </p:txBody>
      </p:sp>
      <p:sp>
        <p:nvSpPr>
          <p:cNvPr id="604" name="Google Shape;604;p30"/>
          <p:cNvSpPr txBox="1">
            <a:spLocks noGrp="1"/>
          </p:cNvSpPr>
          <p:nvPr>
            <p:ph type="subTitle" idx="7"/>
          </p:nvPr>
        </p:nvSpPr>
        <p:spPr>
          <a:xfrm>
            <a:off x="5945775" y="2033357"/>
            <a:ext cx="2937770" cy="12387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Enhances decision-making through advanced analytics and intuitive dashboards, making financial operations smarter and more efficient.</a:t>
            </a:r>
            <a:endParaRPr dirty="0"/>
          </a:p>
        </p:txBody>
      </p:sp>
      <p:sp>
        <p:nvSpPr>
          <p:cNvPr id="606" name="Google Shape;606;p30"/>
          <p:cNvSpPr txBox="1">
            <a:spLocks noGrp="1"/>
          </p:cNvSpPr>
          <p:nvPr>
            <p:ph type="subTitle" idx="1"/>
          </p:nvPr>
        </p:nvSpPr>
        <p:spPr>
          <a:xfrm>
            <a:off x="151255" y="1453417"/>
            <a:ext cx="3195420" cy="18056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Solves the challenges of fragmented financial tools by integrating all essential features (e.g., deposit, withdrawal, payments) into one application.</a:t>
            </a:r>
            <a:endParaRPr dirty="0"/>
          </a:p>
        </p:txBody>
      </p:sp>
      <p:sp>
        <p:nvSpPr>
          <p:cNvPr id="608" name="Google Shape;608;p30"/>
          <p:cNvSpPr txBox="1">
            <a:spLocks noGrp="1"/>
          </p:cNvSpPr>
          <p:nvPr>
            <p:ph type="subTitle" idx="5"/>
          </p:nvPr>
        </p:nvSpPr>
        <p:spPr>
          <a:xfrm>
            <a:off x="292605" y="3175733"/>
            <a:ext cx="2981535" cy="1094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Reduces the complexity of financial management for users while providing real-time data visualization and insights.</a:t>
            </a:r>
          </a:p>
        </p:txBody>
      </p:sp>
      <p:sp>
        <p:nvSpPr>
          <p:cNvPr id="610" name="Google Shape;610;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0"/>
          <p:cNvCxnSpPr>
            <a:stCxn id="610" idx="3"/>
            <a:endCxn id="612"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5" name="Google Shape;615;p30"/>
          <p:cNvCxnSpPr>
            <a:stCxn id="612" idx="2"/>
            <a:endCxn id="611"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6" name="Google Shape;616;p30"/>
          <p:cNvCxnSpPr>
            <a:stCxn id="611" idx="3"/>
            <a:endCxn id="613"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7" name="Google Shape;617;p30"/>
          <p:cNvGrpSpPr/>
          <p:nvPr/>
        </p:nvGrpSpPr>
        <p:grpSpPr>
          <a:xfrm>
            <a:off x="5072712" y="3212678"/>
            <a:ext cx="402156" cy="456781"/>
            <a:chOff x="5357662" y="4297637"/>
            <a:chExt cx="287275" cy="326296"/>
          </a:xfrm>
        </p:grpSpPr>
        <p:sp>
          <p:nvSpPr>
            <p:cNvPr id="618" name="Google Shape;618;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0"/>
          <p:cNvGrpSpPr/>
          <p:nvPr/>
        </p:nvGrpSpPr>
        <p:grpSpPr>
          <a:xfrm>
            <a:off x="3630590" y="3198869"/>
            <a:ext cx="484361" cy="484405"/>
            <a:chOff x="4890434" y="4287389"/>
            <a:chExt cx="345997" cy="346029"/>
          </a:xfrm>
        </p:grpSpPr>
        <p:sp>
          <p:nvSpPr>
            <p:cNvPr id="624" name="Google Shape;624;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0"/>
          <p:cNvGrpSpPr/>
          <p:nvPr/>
        </p:nvGrpSpPr>
        <p:grpSpPr>
          <a:xfrm>
            <a:off x="5029465" y="1816807"/>
            <a:ext cx="488638" cy="438246"/>
            <a:chOff x="5778676" y="3826972"/>
            <a:chExt cx="349052" cy="313055"/>
          </a:xfrm>
        </p:grpSpPr>
        <p:sp>
          <p:nvSpPr>
            <p:cNvPr id="632" name="Google Shape;632;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0"/>
          <p:cNvGrpSpPr/>
          <p:nvPr/>
        </p:nvGrpSpPr>
        <p:grpSpPr>
          <a:xfrm>
            <a:off x="3630860" y="1790353"/>
            <a:ext cx="483826" cy="491133"/>
            <a:chOff x="4874902" y="3808799"/>
            <a:chExt cx="345615" cy="350835"/>
          </a:xfrm>
        </p:grpSpPr>
        <p:sp>
          <p:nvSpPr>
            <p:cNvPr id="638" name="Google Shape;638;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logo with a red white and blue circle&#10;&#10;Description automatically generated">
            <a:extLst>
              <a:ext uri="{FF2B5EF4-FFF2-40B4-BE49-F238E27FC236}">
                <a16:creationId xmlns:a16="http://schemas.microsoft.com/office/drawing/2014/main" id="{A2F43CA6-6FB8-A690-985A-2173E00EB1C1}"/>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randombar(horizontal)">
                                      <p:cBhvr>
                                        <p:cTn id="7" dur="5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10"/>
                                        </p:tgtEl>
                                        <p:attrNameLst>
                                          <p:attrName>style.visibility</p:attrName>
                                        </p:attrNameLst>
                                      </p:cBhvr>
                                      <p:to>
                                        <p:strVal val="visible"/>
                                      </p:to>
                                    </p:set>
                                    <p:animEffect transition="in" filter="wheel(1)">
                                      <p:cBhvr>
                                        <p:cTn id="12" dur="2000"/>
                                        <p:tgtEl>
                                          <p:spTgt spid="6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06">
                                            <p:txEl>
                                              <p:pRg st="0" end="0"/>
                                            </p:txEl>
                                          </p:spTgt>
                                        </p:tgtEl>
                                        <p:attrNameLst>
                                          <p:attrName>style.visibility</p:attrName>
                                        </p:attrNameLst>
                                      </p:cBhvr>
                                      <p:to>
                                        <p:strVal val="visible"/>
                                      </p:to>
                                    </p:set>
                                    <p:animEffect transition="in" filter="randombar(horizontal)">
                                      <p:cBhvr>
                                        <p:cTn id="17" dur="500"/>
                                        <p:tgtEl>
                                          <p:spTgt spid="60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
                                        </p:tgtEl>
                                        <p:attrNameLst>
                                          <p:attrName>style.visibility</p:attrName>
                                        </p:attrNameLst>
                                      </p:cBhvr>
                                      <p:to>
                                        <p:strVal val="visible"/>
                                      </p:to>
                                    </p:set>
                                    <p:animEffect transition="in" filter="fade">
                                      <p:cBhvr>
                                        <p:cTn id="22" dur="500"/>
                                        <p:tgtEl>
                                          <p:spTgt spid="61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12"/>
                                        </p:tgtEl>
                                        <p:attrNameLst>
                                          <p:attrName>style.visibility</p:attrName>
                                        </p:attrNameLst>
                                      </p:cBhvr>
                                      <p:to>
                                        <p:strVal val="visible"/>
                                      </p:to>
                                    </p:set>
                                    <p:animEffect transition="in" filter="wheel(1)">
                                      <p:cBhvr>
                                        <p:cTn id="27" dur="2000"/>
                                        <p:tgtEl>
                                          <p:spTgt spid="6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fade">
                                      <p:cBhvr>
                                        <p:cTn id="32" dur="500"/>
                                        <p:tgtEl>
                                          <p:spTgt spid="61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611"/>
                                        </p:tgtEl>
                                        <p:attrNameLst>
                                          <p:attrName>style.visibility</p:attrName>
                                        </p:attrNameLst>
                                      </p:cBhvr>
                                      <p:to>
                                        <p:strVal val="visible"/>
                                      </p:to>
                                    </p:set>
                                    <p:animEffect transition="in" filter="wheel(1)">
                                      <p:cBhvr>
                                        <p:cTn id="37" dur="2000"/>
                                        <p:tgtEl>
                                          <p:spTgt spid="6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08">
                                            <p:txEl>
                                              <p:pRg st="0" end="0"/>
                                            </p:txEl>
                                          </p:spTgt>
                                        </p:tgtEl>
                                        <p:attrNameLst>
                                          <p:attrName>style.visibility</p:attrName>
                                        </p:attrNameLst>
                                      </p:cBhvr>
                                      <p:to>
                                        <p:strVal val="visible"/>
                                      </p:to>
                                    </p:set>
                                    <p:animEffect transition="in" filter="randombar(horizontal)">
                                      <p:cBhvr>
                                        <p:cTn id="42" dur="500"/>
                                        <p:tgtEl>
                                          <p:spTgt spid="60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6"/>
                                        </p:tgtEl>
                                        <p:attrNameLst>
                                          <p:attrName>style.visibility</p:attrName>
                                        </p:attrNameLst>
                                      </p:cBhvr>
                                      <p:to>
                                        <p:strVal val="visible"/>
                                      </p:to>
                                    </p:set>
                                    <p:animEffect transition="in" filter="fade">
                                      <p:cBhvr>
                                        <p:cTn id="47" dur="500"/>
                                        <p:tgtEl>
                                          <p:spTgt spid="61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613"/>
                                        </p:tgtEl>
                                        <p:attrNameLst>
                                          <p:attrName>style.visibility</p:attrName>
                                        </p:attrNameLst>
                                      </p:cBhvr>
                                      <p:to>
                                        <p:strVal val="visible"/>
                                      </p:to>
                                    </p:set>
                                    <p:animEffect transition="in" filter="wheel(1)">
                                      <p:cBhvr>
                                        <p:cTn id="52" dur="2000"/>
                                        <p:tgtEl>
                                          <p:spTgt spid="61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604">
                                            <p:txEl>
                                              <p:pRg st="0" end="0"/>
                                            </p:txEl>
                                          </p:spTgt>
                                        </p:tgtEl>
                                        <p:attrNameLst>
                                          <p:attrName>style.visibility</p:attrName>
                                        </p:attrNameLst>
                                      </p:cBhvr>
                                      <p:to>
                                        <p:strVal val="visible"/>
                                      </p:to>
                                    </p:set>
                                    <p:animEffect transition="in" filter="randombar(horizontal)">
                                      <p:cBhvr>
                                        <p:cTn id="57" dur="500"/>
                                        <p:tgtEl>
                                          <p:spTgt spid="6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p:bldP spid="604" grpId="0" build="p"/>
      <p:bldP spid="608" grpId="0" build="p"/>
      <p:bldP spid="610" grpId="0" animBg="1"/>
      <p:bldP spid="611" grpId="0" animBg="1"/>
      <p:bldP spid="612" grpId="0" animBg="1"/>
      <p:bldP spid="6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Features</a:t>
            </a:r>
            <a:endParaRPr dirty="0"/>
          </a:p>
        </p:txBody>
      </p:sp>
      <p:sp>
        <p:nvSpPr>
          <p:cNvPr id="1167" name="Google Shape;1167;p42"/>
          <p:cNvSpPr txBox="1">
            <a:spLocks noGrp="1"/>
          </p:cNvSpPr>
          <p:nvPr>
            <p:ph type="subTitle" idx="1"/>
          </p:nvPr>
        </p:nvSpPr>
        <p:spPr>
          <a:xfrm>
            <a:off x="406503" y="1630170"/>
            <a:ext cx="2200499" cy="11827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Backend</a:t>
            </a:r>
            <a:br>
              <a:rPr lang="en" dirty="0"/>
            </a:br>
            <a:r>
              <a:rPr lang="en" dirty="0"/>
              <a:t>“</a:t>
            </a:r>
            <a:r>
              <a:rPr lang="en-US" dirty="0"/>
              <a:t>RESTful APIs powered by Django for secure and efficient server-side operations.</a:t>
            </a:r>
            <a:endParaRPr dirty="0"/>
          </a:p>
        </p:txBody>
      </p:sp>
      <p:sp>
        <p:nvSpPr>
          <p:cNvPr id="1168" name="Google Shape;1168;p42"/>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Mobile App</a:t>
            </a:r>
            <a:br>
              <a:rPr lang="en-US" dirty="0"/>
            </a:br>
            <a:r>
              <a:rPr lang="en-US" dirty="0"/>
              <a:t>Flutter ensures seamless cross-platform mobile experiences on both iOS and Android.</a:t>
            </a:r>
          </a:p>
        </p:txBody>
      </p:sp>
      <p:sp>
        <p:nvSpPr>
          <p:cNvPr id="1170" name="Google Shape;1170;p42"/>
          <p:cNvSpPr txBox="1">
            <a:spLocks noGrp="1"/>
          </p:cNvSpPr>
          <p:nvPr>
            <p:ph type="subTitle" idx="5"/>
          </p:nvPr>
        </p:nvSpPr>
        <p:spPr>
          <a:xfrm>
            <a:off x="5725699" y="1524706"/>
            <a:ext cx="3548930" cy="1316235"/>
          </a:xfrm>
          <a:prstGeom prst="rect">
            <a:avLst/>
          </a:prstGeom>
        </p:spPr>
        <p:txBody>
          <a:bodyPr spcFirstLastPara="1" wrap="square" lIns="91425" tIns="91425" rIns="91425" bIns="91425" anchor="t" anchorCtr="0">
            <a:noAutofit/>
          </a:bodyPr>
          <a:lstStyle/>
          <a:p>
            <a:r>
              <a:rPr lang="en-US" b="1" dirty="0"/>
              <a:t>DevOps</a:t>
            </a:r>
          </a:p>
          <a:p>
            <a:pPr>
              <a:buFont typeface="Arial" panose="020B0604020202020204" pitchFamily="34" charset="0"/>
              <a:buChar char="•"/>
            </a:pPr>
            <a:r>
              <a:rPr lang="en-US" dirty="0"/>
              <a:t>Streamlined </a:t>
            </a:r>
            <a:r>
              <a:rPr lang="en-US" b="1" dirty="0"/>
              <a:t>CI/CD pipelines</a:t>
            </a:r>
            <a:r>
              <a:rPr lang="en-US" dirty="0"/>
              <a:t> and </a:t>
            </a:r>
            <a:r>
              <a:rPr lang="en-US" b="1" dirty="0"/>
              <a:t>Docker</a:t>
            </a:r>
            <a:r>
              <a:rPr lang="en-US" dirty="0"/>
              <a:t> ensure smooth deployments, efficient workflows, and reliable application maintenance.</a:t>
            </a:r>
          </a:p>
        </p:txBody>
      </p:sp>
      <p:sp>
        <p:nvSpPr>
          <p:cNvPr id="1172" name="Google Shape;1172;p42"/>
          <p:cNvSpPr txBox="1">
            <a:spLocks noGrp="1"/>
          </p:cNvSpPr>
          <p:nvPr>
            <p:ph type="subTitle" idx="8"/>
          </p:nvPr>
        </p:nvSpPr>
        <p:spPr>
          <a:xfrm>
            <a:off x="255521" y="3503288"/>
            <a:ext cx="3011332" cy="824100"/>
          </a:xfrm>
          <a:prstGeom prst="rect">
            <a:avLst/>
          </a:prstGeom>
        </p:spPr>
        <p:txBody>
          <a:bodyPr spcFirstLastPara="1" wrap="square" lIns="91425" tIns="91425" rIns="91425" bIns="91425" anchor="t" anchorCtr="0">
            <a:noAutofit/>
          </a:bodyPr>
          <a:lstStyle/>
          <a:p>
            <a:r>
              <a:rPr lang="en-US" b="1" dirty="0"/>
              <a:t>Frontend</a:t>
            </a:r>
          </a:p>
          <a:p>
            <a:pPr>
              <a:buFont typeface="Arial" panose="020B0604020202020204" pitchFamily="34" charset="0"/>
              <a:buChar char="•"/>
            </a:pPr>
            <a:r>
              <a:rPr lang="en-US" dirty="0"/>
              <a:t>Built with </a:t>
            </a:r>
            <a:r>
              <a:rPr lang="en-US" b="1" dirty="0"/>
              <a:t>Vue.js</a:t>
            </a:r>
            <a:r>
              <a:rPr lang="en-US" dirty="0"/>
              <a:t>, combined with </a:t>
            </a:r>
            <a:r>
              <a:rPr lang="en-US" b="1" dirty="0"/>
              <a:t>HTML, CSS, JavaScript, and TypeScript</a:t>
            </a:r>
            <a:r>
              <a:rPr lang="en-US" dirty="0"/>
              <a:t>, to deliver dynamic and user-friendly web interfaces.</a:t>
            </a:r>
          </a:p>
        </p:txBody>
      </p:sp>
      <p:sp>
        <p:nvSpPr>
          <p:cNvPr id="1174" name="Google Shape;1174;p42"/>
          <p:cNvSpPr txBox="1">
            <a:spLocks noGrp="1"/>
          </p:cNvSpPr>
          <p:nvPr>
            <p:ph type="subTitle" idx="13"/>
          </p:nvPr>
        </p:nvSpPr>
        <p:spPr>
          <a:xfrm>
            <a:off x="3761116" y="3574056"/>
            <a:ext cx="2448211" cy="11151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Dashboard</a:t>
            </a:r>
            <a:br>
              <a:rPr lang="en-US" dirty="0"/>
            </a:br>
            <a:r>
              <a:rPr lang="en-US" dirty="0"/>
              <a:t>Interactive and visually appealing dashboards utilizing </a:t>
            </a:r>
            <a:r>
              <a:rPr lang="en-US" b="1" dirty="0"/>
              <a:t>Chart.js</a:t>
            </a:r>
            <a:r>
              <a:rPr lang="en-US" dirty="0"/>
              <a:t> for real-time data representation.</a:t>
            </a:r>
            <a:endParaRPr dirty="0"/>
          </a:p>
        </p:txBody>
      </p:sp>
      <p:sp>
        <p:nvSpPr>
          <p:cNvPr id="1176" name="Google Shape;1176;p42"/>
          <p:cNvSpPr txBox="1">
            <a:spLocks noGrp="1"/>
          </p:cNvSpPr>
          <p:nvPr>
            <p:ph type="subTitle" idx="15"/>
          </p:nvPr>
        </p:nvSpPr>
        <p:spPr>
          <a:xfrm>
            <a:off x="5669164" y="3503288"/>
            <a:ext cx="3548930" cy="1020585"/>
          </a:xfrm>
          <a:prstGeom prst="rect">
            <a:avLst/>
          </a:prstGeom>
        </p:spPr>
        <p:txBody>
          <a:bodyPr spcFirstLastPara="1" wrap="square" lIns="91425" tIns="91425" rIns="91425" bIns="91425" anchor="t" anchorCtr="0">
            <a:noAutofit/>
          </a:bodyPr>
          <a:lstStyle/>
          <a:p>
            <a:r>
              <a:rPr lang="en-US" b="1" dirty="0"/>
              <a:t>Automated Testing</a:t>
            </a:r>
          </a:p>
          <a:p>
            <a:pPr>
              <a:buFont typeface="Arial" panose="020B0604020202020204" pitchFamily="34" charset="0"/>
              <a:buChar char="•"/>
            </a:pPr>
            <a:r>
              <a:rPr lang="en-US" dirty="0"/>
              <a:t>Comprehensive </a:t>
            </a:r>
            <a:r>
              <a:rPr lang="en-US" b="1" dirty="0"/>
              <a:t>testing frameworks</a:t>
            </a:r>
            <a:r>
              <a:rPr lang="en-US" dirty="0"/>
              <a:t> to maintain code quality, reliability, and bug-free performance.</a:t>
            </a:r>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178" name="Google Shape;1178;p42"/>
          <p:cNvSpPr/>
          <p:nvPr/>
        </p:nvSpPr>
        <p:spPr>
          <a:xfrm>
            <a:off x="4583778" y="3106168"/>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endParaRPr dirty="0"/>
          </a:p>
        </p:txBody>
      </p:sp>
      <p:sp>
        <p:nvSpPr>
          <p:cNvPr id="1179" name="Google Shape;1179;p42"/>
          <p:cNvSpPr/>
          <p:nvPr/>
        </p:nvSpPr>
        <p:spPr>
          <a:xfrm>
            <a:off x="7290879" y="30052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p>
        </p:txBody>
      </p:sp>
      <p:sp>
        <p:nvSpPr>
          <p:cNvPr id="1180" name="Google Shape;1180;p42"/>
          <p:cNvSpPr/>
          <p:nvPr/>
        </p:nvSpPr>
        <p:spPr>
          <a:xfrm>
            <a:off x="1326108" y="1178347"/>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181" name="Google Shape;1181;p42"/>
          <p:cNvSpPr/>
          <p:nvPr/>
        </p:nvSpPr>
        <p:spPr>
          <a:xfrm>
            <a:off x="4359074" y="1214624"/>
            <a:ext cx="329613" cy="38070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t>
            </a:r>
            <a:endParaRPr dirty="0"/>
          </a:p>
        </p:txBody>
      </p:sp>
      <p:sp>
        <p:nvSpPr>
          <p:cNvPr id="1182" name="Google Shape;1182;p42"/>
          <p:cNvSpPr/>
          <p:nvPr/>
        </p:nvSpPr>
        <p:spPr>
          <a:xfrm>
            <a:off x="7446468" y="1085743"/>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endParaRPr dirty="0"/>
          </a:p>
        </p:txBody>
      </p:sp>
      <p:cxnSp>
        <p:nvCxnSpPr>
          <p:cNvPr id="1183" name="Google Shape;1183;p42"/>
          <p:cNvCxnSpPr>
            <a:cxnSpLocks/>
            <a:stCxn id="1180" idx="3"/>
            <a:endCxn id="1178" idx="1"/>
          </p:cNvCxnSpPr>
          <p:nvPr/>
        </p:nvCxnSpPr>
        <p:spPr>
          <a:xfrm>
            <a:off x="1741608" y="1386097"/>
            <a:ext cx="2842170" cy="1927821"/>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184" name="Google Shape;1184;p42"/>
          <p:cNvCxnSpPr>
            <a:cxnSpLocks/>
            <a:stCxn id="1178" idx="3"/>
            <a:endCxn id="1182" idx="1"/>
          </p:cNvCxnSpPr>
          <p:nvPr/>
        </p:nvCxnSpPr>
        <p:spPr>
          <a:xfrm flipV="1">
            <a:off x="4999278" y="1293493"/>
            <a:ext cx="2447190" cy="2020425"/>
          </a:xfrm>
          <a:prstGeom prst="bentConnector3">
            <a:avLst>
              <a:gd name="adj1" fmla="val 50000"/>
            </a:avLst>
          </a:prstGeom>
          <a:noFill/>
          <a:ln w="9525" cap="flat" cmpd="sng">
            <a:solidFill>
              <a:schemeClr val="lt2"/>
            </a:solidFill>
            <a:prstDash val="solid"/>
            <a:round/>
            <a:headEnd type="none" w="med" len="med"/>
            <a:tailEnd type="none" w="med" len="med"/>
          </a:ln>
        </p:spPr>
      </p:cxnSp>
      <p:grpSp>
        <p:nvGrpSpPr>
          <p:cNvPr id="1185" name="Google Shape;1185;p42"/>
          <p:cNvGrpSpPr/>
          <p:nvPr/>
        </p:nvGrpSpPr>
        <p:grpSpPr>
          <a:xfrm>
            <a:off x="4530095" y="3158527"/>
            <a:ext cx="104892" cy="54712"/>
            <a:chOff x="6797283" y="3468777"/>
            <a:chExt cx="104892" cy="54712"/>
          </a:xfrm>
        </p:grpSpPr>
        <p:sp>
          <p:nvSpPr>
            <p:cNvPr id="1186" name="Google Shape;1186;p4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2"/>
          <p:cNvGrpSpPr/>
          <p:nvPr/>
        </p:nvGrpSpPr>
        <p:grpSpPr>
          <a:xfrm>
            <a:off x="1739676" y="1311570"/>
            <a:ext cx="135812" cy="232373"/>
            <a:chOff x="8088401" y="2995383"/>
            <a:chExt cx="135812" cy="232373"/>
          </a:xfrm>
        </p:grpSpPr>
        <p:sp>
          <p:nvSpPr>
            <p:cNvPr id="1204" name="Google Shape;1204;p42"/>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2"/>
          <p:cNvGrpSpPr/>
          <p:nvPr/>
        </p:nvGrpSpPr>
        <p:grpSpPr>
          <a:xfrm>
            <a:off x="7244244" y="1286282"/>
            <a:ext cx="144493" cy="261424"/>
            <a:chOff x="4964119" y="2509570"/>
            <a:chExt cx="144493" cy="261424"/>
          </a:xfrm>
        </p:grpSpPr>
        <p:sp>
          <p:nvSpPr>
            <p:cNvPr id="1208" name="Google Shape;1208;p42"/>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a red white and blue circle&#10;&#10;Description automatically generated">
            <a:extLst>
              <a:ext uri="{FF2B5EF4-FFF2-40B4-BE49-F238E27FC236}">
                <a16:creationId xmlns:a16="http://schemas.microsoft.com/office/drawing/2014/main" id="{E316D4DC-677D-A08E-7941-20EAA62B5651}"/>
              </a:ext>
            </a:extLst>
          </p:cNvPr>
          <p:cNvPicPr>
            <a:picLocks noChangeAspect="1"/>
          </p:cNvPicPr>
          <p:nvPr/>
        </p:nvPicPr>
        <p:blipFill>
          <a:blip r:embed="rId3"/>
          <a:stretch>
            <a:fillRect/>
          </a:stretch>
        </p:blipFill>
        <p:spPr>
          <a:xfrm>
            <a:off x="8064900" y="182526"/>
            <a:ext cx="920549" cy="80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64"/>
                                        </p:tgtEl>
                                        <p:attrNameLst>
                                          <p:attrName>style.visibility</p:attrName>
                                        </p:attrNameLst>
                                      </p:cBhvr>
                                      <p:to>
                                        <p:strVal val="visible"/>
                                      </p:to>
                                    </p:set>
                                    <p:animEffect transition="in" filter="randombar(horizontal)">
                                      <p:cBhvr>
                                        <p:cTn id="7" dur="500"/>
                                        <p:tgtEl>
                                          <p:spTgt spid="116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80"/>
                                        </p:tgtEl>
                                        <p:attrNameLst>
                                          <p:attrName>style.visibility</p:attrName>
                                        </p:attrNameLst>
                                      </p:cBhvr>
                                      <p:to>
                                        <p:strVal val="visible"/>
                                      </p:to>
                                    </p:set>
                                    <p:animEffect transition="in" filter="randombar(horizontal)">
                                      <p:cBhvr>
                                        <p:cTn id="12" dur="500"/>
                                        <p:tgtEl>
                                          <p:spTgt spid="118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67">
                                            <p:txEl>
                                              <p:pRg st="0" end="0"/>
                                            </p:txEl>
                                          </p:spTgt>
                                        </p:tgtEl>
                                        <p:attrNameLst>
                                          <p:attrName>style.visibility</p:attrName>
                                        </p:attrNameLst>
                                      </p:cBhvr>
                                      <p:to>
                                        <p:strVal val="visible"/>
                                      </p:to>
                                    </p:set>
                                    <p:animEffect transition="in" filter="randombar(horizontal)">
                                      <p:cBhvr>
                                        <p:cTn id="17" dur="500"/>
                                        <p:tgtEl>
                                          <p:spTgt spid="11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77"/>
                                        </p:tgtEl>
                                        <p:attrNameLst>
                                          <p:attrName>style.visibility</p:attrName>
                                        </p:attrNameLst>
                                      </p:cBhvr>
                                      <p:to>
                                        <p:strVal val="visible"/>
                                      </p:to>
                                    </p:set>
                                    <p:animEffect transition="in" filter="randombar(horizontal)">
                                      <p:cBhvr>
                                        <p:cTn id="22" dur="500"/>
                                        <p:tgtEl>
                                          <p:spTgt spid="117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72">
                                            <p:txEl>
                                              <p:pRg st="0" end="0"/>
                                            </p:txEl>
                                          </p:spTgt>
                                        </p:tgtEl>
                                        <p:attrNameLst>
                                          <p:attrName>style.visibility</p:attrName>
                                        </p:attrNameLst>
                                      </p:cBhvr>
                                      <p:to>
                                        <p:strVal val="visible"/>
                                      </p:to>
                                    </p:set>
                                    <p:animEffect transition="in" filter="randombar(horizontal)">
                                      <p:cBhvr>
                                        <p:cTn id="27" dur="500"/>
                                        <p:tgtEl>
                                          <p:spTgt spid="1172">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172">
                                            <p:txEl>
                                              <p:pRg st="1" end="1"/>
                                            </p:txEl>
                                          </p:spTgt>
                                        </p:tgtEl>
                                        <p:attrNameLst>
                                          <p:attrName>style.visibility</p:attrName>
                                        </p:attrNameLst>
                                      </p:cBhvr>
                                      <p:to>
                                        <p:strVal val="visible"/>
                                      </p:to>
                                    </p:set>
                                    <p:animEffect transition="in" filter="randombar(horizontal)">
                                      <p:cBhvr>
                                        <p:cTn id="30" dur="500"/>
                                        <p:tgtEl>
                                          <p:spTgt spid="117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183"/>
                                        </p:tgtEl>
                                        <p:attrNameLst>
                                          <p:attrName>style.visibility</p:attrName>
                                        </p:attrNameLst>
                                      </p:cBhvr>
                                      <p:to>
                                        <p:strVal val="visible"/>
                                      </p:to>
                                    </p:set>
                                    <p:animEffect transition="in" filter="randombar(horizontal)">
                                      <p:cBhvr>
                                        <p:cTn id="35" dur="500"/>
                                        <p:tgtEl>
                                          <p:spTgt spid="118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81"/>
                                        </p:tgtEl>
                                        <p:attrNameLst>
                                          <p:attrName>style.visibility</p:attrName>
                                        </p:attrNameLst>
                                      </p:cBhvr>
                                      <p:to>
                                        <p:strVal val="visible"/>
                                      </p:to>
                                    </p:set>
                                    <p:animEffect transition="in" filter="randombar(horizontal)">
                                      <p:cBhvr>
                                        <p:cTn id="40" dur="500"/>
                                        <p:tgtEl>
                                          <p:spTgt spid="1181"/>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168">
                                            <p:txEl>
                                              <p:pRg st="0" end="0"/>
                                            </p:txEl>
                                          </p:spTgt>
                                        </p:tgtEl>
                                        <p:attrNameLst>
                                          <p:attrName>style.visibility</p:attrName>
                                        </p:attrNameLst>
                                      </p:cBhvr>
                                      <p:to>
                                        <p:strVal val="visible"/>
                                      </p:to>
                                    </p:set>
                                    <p:animEffect transition="in" filter="randombar(horizontal)">
                                      <p:cBhvr>
                                        <p:cTn id="45" dur="500"/>
                                        <p:tgtEl>
                                          <p:spTgt spid="116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78"/>
                                        </p:tgtEl>
                                        <p:attrNameLst>
                                          <p:attrName>style.visibility</p:attrName>
                                        </p:attrNameLst>
                                      </p:cBhvr>
                                      <p:to>
                                        <p:strVal val="visible"/>
                                      </p:to>
                                    </p:set>
                                    <p:animEffect transition="in" filter="randombar(horizontal)">
                                      <p:cBhvr>
                                        <p:cTn id="50" dur="500"/>
                                        <p:tgtEl>
                                          <p:spTgt spid="1178"/>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174">
                                            <p:txEl>
                                              <p:pRg st="0" end="0"/>
                                            </p:txEl>
                                          </p:spTgt>
                                        </p:tgtEl>
                                        <p:attrNameLst>
                                          <p:attrName>style.visibility</p:attrName>
                                        </p:attrNameLst>
                                      </p:cBhvr>
                                      <p:to>
                                        <p:strVal val="visible"/>
                                      </p:to>
                                    </p:set>
                                    <p:animEffect transition="in" filter="randombar(horizontal)">
                                      <p:cBhvr>
                                        <p:cTn id="55" dur="500"/>
                                        <p:tgtEl>
                                          <p:spTgt spid="117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184"/>
                                        </p:tgtEl>
                                        <p:attrNameLst>
                                          <p:attrName>style.visibility</p:attrName>
                                        </p:attrNameLst>
                                      </p:cBhvr>
                                      <p:to>
                                        <p:strVal val="visible"/>
                                      </p:to>
                                    </p:set>
                                    <p:animEffect transition="in" filter="randombar(horizontal)">
                                      <p:cBhvr>
                                        <p:cTn id="60" dur="500"/>
                                        <p:tgtEl>
                                          <p:spTgt spid="1184"/>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1182"/>
                                        </p:tgtEl>
                                        <p:attrNameLst>
                                          <p:attrName>style.visibility</p:attrName>
                                        </p:attrNameLst>
                                      </p:cBhvr>
                                      <p:to>
                                        <p:strVal val="visible"/>
                                      </p:to>
                                    </p:set>
                                    <p:animEffect transition="in" filter="randombar(horizontal)">
                                      <p:cBhvr>
                                        <p:cTn id="65" dur="500"/>
                                        <p:tgtEl>
                                          <p:spTgt spid="1182"/>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170">
                                            <p:txEl>
                                              <p:pRg st="0" end="0"/>
                                            </p:txEl>
                                          </p:spTgt>
                                        </p:tgtEl>
                                        <p:attrNameLst>
                                          <p:attrName>style.visibility</p:attrName>
                                        </p:attrNameLst>
                                      </p:cBhvr>
                                      <p:to>
                                        <p:strVal val="visible"/>
                                      </p:to>
                                    </p:set>
                                    <p:animEffect transition="in" filter="randombar(horizontal)">
                                      <p:cBhvr>
                                        <p:cTn id="70" dur="500"/>
                                        <p:tgtEl>
                                          <p:spTgt spid="1170">
                                            <p:txEl>
                                              <p:pRg st="0" end="0"/>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1170">
                                            <p:txEl>
                                              <p:pRg st="1" end="1"/>
                                            </p:txEl>
                                          </p:spTgt>
                                        </p:tgtEl>
                                        <p:attrNameLst>
                                          <p:attrName>style.visibility</p:attrName>
                                        </p:attrNameLst>
                                      </p:cBhvr>
                                      <p:to>
                                        <p:strVal val="visible"/>
                                      </p:to>
                                    </p:set>
                                    <p:animEffect transition="in" filter="randombar(horizontal)">
                                      <p:cBhvr>
                                        <p:cTn id="73" dur="500"/>
                                        <p:tgtEl>
                                          <p:spTgt spid="1170">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1179"/>
                                        </p:tgtEl>
                                        <p:attrNameLst>
                                          <p:attrName>style.visibility</p:attrName>
                                        </p:attrNameLst>
                                      </p:cBhvr>
                                      <p:to>
                                        <p:strVal val="visible"/>
                                      </p:to>
                                    </p:set>
                                    <p:animEffect transition="in" filter="randombar(horizontal)">
                                      <p:cBhvr>
                                        <p:cTn id="78" dur="500"/>
                                        <p:tgtEl>
                                          <p:spTgt spid="1179"/>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1176">
                                            <p:txEl>
                                              <p:pRg st="0" end="0"/>
                                            </p:txEl>
                                          </p:spTgt>
                                        </p:tgtEl>
                                        <p:attrNameLst>
                                          <p:attrName>style.visibility</p:attrName>
                                        </p:attrNameLst>
                                      </p:cBhvr>
                                      <p:to>
                                        <p:strVal val="visible"/>
                                      </p:to>
                                    </p:set>
                                    <p:animEffect transition="in" filter="randombar(horizontal)">
                                      <p:cBhvr>
                                        <p:cTn id="83" dur="500"/>
                                        <p:tgtEl>
                                          <p:spTgt spid="1176">
                                            <p:txEl>
                                              <p:pRg st="0" end="0"/>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1176">
                                            <p:txEl>
                                              <p:pRg st="1" end="1"/>
                                            </p:txEl>
                                          </p:spTgt>
                                        </p:tgtEl>
                                        <p:attrNameLst>
                                          <p:attrName>style.visibility</p:attrName>
                                        </p:attrNameLst>
                                      </p:cBhvr>
                                      <p:to>
                                        <p:strVal val="visible"/>
                                      </p:to>
                                    </p:set>
                                    <p:animEffect transition="in" filter="randombar(horizontal)">
                                      <p:cBhvr>
                                        <p:cTn id="86" dur="500"/>
                                        <p:tgtEl>
                                          <p:spTgt spid="11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 grpId="0"/>
      <p:bldP spid="1177" grpId="0" animBg="1"/>
      <p:bldP spid="1178" grpId="0" animBg="1"/>
      <p:bldP spid="1179" grpId="0" animBg="1"/>
      <p:bldP spid="1180" grpId="0" animBg="1"/>
      <p:bldP spid="1181" grpId="0" animBg="1"/>
      <p:bldP spid="1182" grpId="0" animBg="1"/>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TotalTime>
  <Words>1401</Words>
  <Application>Microsoft Office PowerPoint</Application>
  <PresentationFormat>On-screen Show (16:9)</PresentationFormat>
  <Paragraphs>205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Maven Pro</vt:lpstr>
      <vt:lpstr>Advent Pro SemiBold</vt:lpstr>
      <vt:lpstr>Fira Sans Extra Condensed Medium</vt:lpstr>
      <vt:lpstr>Share Tech</vt:lpstr>
      <vt:lpstr>Fira Sans Condensed Medium</vt:lpstr>
      <vt:lpstr>Arial</vt:lpstr>
      <vt:lpstr>Data Science Consulting by Slidesgo</vt:lpstr>
      <vt:lpstr>ET3_Cash</vt:lpstr>
      <vt:lpstr>Significance</vt:lpstr>
      <vt:lpstr>Technology Stack</vt:lpstr>
      <vt:lpstr>Screenshots or Demos</vt:lpstr>
      <vt:lpstr>Conclusion</vt:lpstr>
      <vt:lpstr>Project Overview</vt:lpstr>
      <vt:lpstr>Purpose and Objectives</vt:lpstr>
      <vt:lpstr>Significance</vt:lpstr>
      <vt:lpstr>Features</vt:lpstr>
      <vt:lpstr>Data workflow</vt:lpstr>
      <vt:lpstr>Technology Stack Overview</vt:lpstr>
      <vt:lpstr>System Architecture Overview</vt:lpstr>
      <vt:lpstr>System Architecture Overview</vt:lpstr>
      <vt:lpstr>Analytics &amp; Data Science</vt:lpstr>
      <vt:lpstr>Key Analytics &amp; Techniques</vt:lpstr>
      <vt:lpstr>Setup and Installation</vt:lpstr>
      <vt:lpstr>Screenshots or Demos</vt:lpstr>
      <vt:lpstr>Screenshots or Demos</vt:lpstr>
      <vt:lpstr>Screenshots or Demos</vt:lpstr>
      <vt:lpstr>Screenshots or Demos</vt:lpstr>
      <vt:lpstr>Screenshots or Demos</vt:lpstr>
      <vt:lpstr>Challenges</vt:lpstr>
      <vt:lpstr>Solutions</vt:lpstr>
      <vt:lpstr>Future Enhancements</vt:lpstr>
      <vt:lpstr>Future Enhancements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honda</dc:creator>
  <cp:lastModifiedBy>Mohand Mahmoud</cp:lastModifiedBy>
  <cp:revision>7</cp:revision>
  <dcterms:modified xsi:type="dcterms:W3CDTF">2024-12-16T07:42:16Z</dcterms:modified>
</cp:coreProperties>
</file>